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0" d="100"/>
          <a:sy n="100" d="100"/>
        </p:scale>
        <p:origin x="882" y="84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12145" y="2030003"/>
            <a:ext cx="1324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СОЛОНІ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95148" y="2030008"/>
            <a:ext cx="1361646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СВІЖИЙ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1773" y="2030013"/>
            <a:ext cx="160690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СКЛЯНИЙ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43017" y="2023617"/>
            <a:ext cx="18650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92413" y="2030013"/>
            <a:ext cx="128835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СТИГЛА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73507" y="2017224"/>
            <a:ext cx="180407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СМІЛИВИЙ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90170" y="2004418"/>
            <a:ext cx="160850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СПЛЯЧИЙ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2473" y="2023616"/>
            <a:ext cx="9769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22955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987740-A1B7-4AA4-9DB3-F1EC8AC103C7}"/>
</file>

<file path=customXml/itemProps2.xml><?xml version="1.0" encoding="utf-8"?>
<ds:datastoreItem xmlns:ds="http://schemas.openxmlformats.org/officeDocument/2006/customXml" ds:itemID="{883DB3DF-6865-447B-A43C-19AA756D105C}"/>
</file>

<file path=customXml/itemProps3.xml><?xml version="1.0" encoding="utf-8"?>
<ds:datastoreItem xmlns:ds="http://schemas.openxmlformats.org/officeDocument/2006/customXml" ds:itemID="{609DDE45-4A45-47BD-8B10-36427DDEFEC3}"/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Администратор</cp:lastModifiedBy>
  <cp:revision>31</cp:revision>
  <dcterms:created xsi:type="dcterms:W3CDTF">2024-12-08T13:43:11Z</dcterms:created>
  <dcterms:modified xsi:type="dcterms:W3CDTF">2025-01-02T13:44:38Z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