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262" name="Picture 26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99375" y="2335530"/>
            <a:ext cx="2324100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