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83" autoAdjust="0"/>
    <p:restoredTop sz="94660"/>
  </p:normalViewPr>
  <p:slideViewPr>
    <p:cSldViewPr snapToGrid="0">
      <p:cViewPr varScale="1">
        <p:scale>
          <a:sx n="117" d="100"/>
          <a:sy n="117" d="100"/>
        </p:scale>
        <p:origin x="496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4D729C3-0746-407D-A3F9-8AA8FC438F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EFFA53F-64E2-4E91-AA95-9F8F0CF586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8EE5078-4278-4DCA-8915-5333AC6168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9972D-12A6-41AC-8560-2E6C7C128F43}" type="datetimeFigureOut">
              <a:rPr lang="ru-RU" smtClean="0"/>
              <a:t>29.11.2024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E71E798-FDE5-4320-9825-E8B42170D1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A8B38AE-ABEA-4D2E-9161-FE1EC484A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4227E-D153-480C-9A35-28D36A900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19655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300C664-3F90-4523-912C-27AC47E50F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631FD84-8537-48AC-8932-C4840F47EB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9801ADD-57B5-4F46-B0B8-C1EA6210BC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9972D-12A6-41AC-8560-2E6C7C128F43}" type="datetimeFigureOut">
              <a:rPr lang="ru-RU" smtClean="0"/>
              <a:t>29.11.2024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987F0AB-02B5-4C6F-8F71-51838E6453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AEDBA2A-3187-4A1D-AF7D-7CD68AB866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4227E-D153-480C-9A35-28D36A900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05796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39ADEEA6-563C-4B35-A391-E499866E4F7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8346FD1-EBD5-459C-8D75-851A2C3FC5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A351254-3509-4319-949A-69277F558E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9972D-12A6-41AC-8560-2E6C7C128F43}" type="datetimeFigureOut">
              <a:rPr lang="ru-RU" smtClean="0"/>
              <a:t>29.11.2024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727649A-6C48-434F-8A4C-BA3A76D2F5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A7C6EA7-84FF-4893-94E1-9EC22DA880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4227E-D153-480C-9A35-28D36A900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60673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A6D32D2-E011-473F-B81B-B6B34418A0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4414175-992E-46CB-9444-11D21AE022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11BBB81-F1DB-49ED-9180-6B8023D2FE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9972D-12A6-41AC-8560-2E6C7C128F43}" type="datetimeFigureOut">
              <a:rPr lang="ru-RU" smtClean="0"/>
              <a:t>29.11.2024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9B449AE-D27E-4139-A1E0-BD75EECEC2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C06FAC7-33B2-4041-82B8-0188F697F9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4227E-D153-480C-9A35-28D36A900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63489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2AC8979-AA81-4D9F-B4A3-C14BD33FC5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09C88D6-0242-4D53-9538-F8A10696AE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60D0982-19DF-4E39-821D-BABFB58F21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9972D-12A6-41AC-8560-2E6C7C128F43}" type="datetimeFigureOut">
              <a:rPr lang="ru-RU" smtClean="0"/>
              <a:t>29.11.2024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2EFB911-F054-46AC-9CC6-F9B0478AF5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E9B19EF-B9F6-4AE7-B71C-2B60B793BC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4227E-D153-480C-9A35-28D36A900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31524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7C6ED50-2986-4DA9-9378-1D9B9BC79F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D2D2E4C-1BCD-4C50-8C87-20A408A61B8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2A46ADB-BDE4-4790-A287-B8F571E5C7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D78ED88-E3AF-4816-A965-E5239EB7E4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9972D-12A6-41AC-8560-2E6C7C128F43}" type="datetimeFigureOut">
              <a:rPr lang="ru-RU" smtClean="0"/>
              <a:t>29.11.2024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82711CC-41BA-44A5-9160-C8F9E2F3DA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3E033D6-D75D-4C0B-9465-D2B5573902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4227E-D153-480C-9A35-28D36A900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89361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F87A72E-2B50-44F3-A321-748F6266CB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458B902-C48E-40F0-8D70-48FEADA5A7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DF2AD7C-7F52-4785-892F-690766E125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C9F328B4-5C2F-4842-99FB-889B2E4910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D2341E31-B286-453D-BFBD-45AB2E93014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3034B1CD-1568-4E0B-9550-EDEF23C5E3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9972D-12A6-41AC-8560-2E6C7C128F43}" type="datetimeFigureOut">
              <a:rPr lang="ru-RU" smtClean="0"/>
              <a:t>29.11.2024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4F29C3E6-3114-464E-8148-CFA5629D16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E7B7E4EC-2BDE-4134-B688-D7A7B7A9E0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4227E-D153-480C-9A35-28D36A900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99865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A189B96-7642-46F4-88FE-AE6AA6755D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0F08808-8C98-4A9E-833B-9BD2571DAA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9972D-12A6-41AC-8560-2E6C7C128F43}" type="datetimeFigureOut">
              <a:rPr lang="ru-RU" smtClean="0"/>
              <a:t>29.11.2024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7EDCE85-E4EE-481C-83FB-71D1A7D4C7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989A389-542A-4D4A-A3EA-8DF7BDC3A3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4227E-D153-480C-9A35-28D36A900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08429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FC91FFE9-9B0A-420F-AF39-87EB56B8E3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9972D-12A6-41AC-8560-2E6C7C128F43}" type="datetimeFigureOut">
              <a:rPr lang="ru-RU" smtClean="0"/>
              <a:t>29.11.2024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86319546-C84E-4E3E-ACEC-8300594518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2FC8702-401E-40E6-80D8-BE0E14A6E8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4227E-D153-480C-9A35-28D36A900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21490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CA1F317-9183-449E-8F7D-459C823B15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3EC00C4-8DA2-451F-9E59-E12085EA15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97361F9-2A2B-45C0-81C6-F5EC5FE9FB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462D142-0EA6-4DDD-8452-6A3D0CF280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9972D-12A6-41AC-8560-2E6C7C128F43}" type="datetimeFigureOut">
              <a:rPr lang="ru-RU" smtClean="0"/>
              <a:t>29.11.2024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67C6033-2775-432B-B8CC-95A7B42616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7C3E6C8-45D8-410C-AACA-92B230D82D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4227E-D153-480C-9A35-28D36A900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72445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B6F3509-1AA1-45D4-B81F-1861C088D3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98E193D2-FCAC-4126-8351-D839991836F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7637371-CB83-401C-8092-80899BB3190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0032F69-70C2-4BA0-876D-C1D6693BB7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9972D-12A6-41AC-8560-2E6C7C128F43}" type="datetimeFigureOut">
              <a:rPr lang="ru-RU" smtClean="0"/>
              <a:t>29.11.2024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57041A2-8777-4166-89AD-FE4D68EBD5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EC6FCA8-568B-4267-9709-564F8EE999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4227E-D153-480C-9A35-28D36A900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3181065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E49324A-15A9-48D3-A13F-ADF9900414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F175C91-92D6-46CB-8ED7-915120C361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80DEDC3-00DA-474A-89D9-8D65096D22E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49972D-12A6-41AC-8560-2E6C7C128F43}" type="datetimeFigureOut">
              <a:rPr lang="ru-RU" smtClean="0"/>
              <a:t>29.11.2024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9B9A7C0-B97A-4346-838B-D7910C11FD6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25F93B4-D995-4C3A-802D-FFB8A38FF27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B4227E-D153-480C-9A35-28D36A900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82838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A83634F-67B7-4679-8251-7A8A83DF76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6FCAEC8-74B0-43B0-9E33-ADD644A5133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4" t="16251" r="6876" b="16859"/>
          <a:stretch/>
        </p:blipFill>
        <p:spPr>
          <a:xfrm>
            <a:off x="1350167" y="499833"/>
            <a:ext cx="7343295" cy="5694486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BE6B034-5B44-CEFC-A4F0-F284DB8B4F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29553" y="1013414"/>
            <a:ext cx="4626590" cy="3257807"/>
          </a:xfrm>
          <a:prstGeom prst="rect">
            <a:avLst/>
          </a:prstGeom>
        </p:spPr>
      </p:pic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4C8C6765-8ACC-4024-B5AE-0FE1B9D421BC}"/>
              </a:ext>
            </a:extLst>
          </p:cNvPr>
          <p:cNvGrpSpPr/>
          <p:nvPr/>
        </p:nvGrpSpPr>
        <p:grpSpPr>
          <a:xfrm>
            <a:off x="2874225" y="1096485"/>
            <a:ext cx="4372935" cy="3075640"/>
            <a:chOff x="3009073" y="896480"/>
            <a:chExt cx="4427920" cy="3790589"/>
          </a:xfrm>
        </p:grpSpPr>
        <p:grpSp>
          <p:nvGrpSpPr>
            <p:cNvPr id="8" name="Группа 7">
              <a:extLst>
                <a:ext uri="{FF2B5EF4-FFF2-40B4-BE49-F238E27FC236}">
                  <a16:creationId xmlns:a16="http://schemas.microsoft.com/office/drawing/2014/main" id="{8E054B8B-C4AD-4F27-8725-0A41F4CDE500}"/>
                </a:ext>
              </a:extLst>
            </p:cNvPr>
            <p:cNvGrpSpPr/>
            <p:nvPr/>
          </p:nvGrpSpPr>
          <p:grpSpPr>
            <a:xfrm>
              <a:off x="3009073" y="896481"/>
              <a:ext cx="2216072" cy="3790588"/>
              <a:chOff x="3174254" y="1307856"/>
              <a:chExt cx="1222893" cy="2360631"/>
            </a:xfrm>
            <a:effectLst>
              <a:glow rad="50800">
                <a:schemeClr val="bg1"/>
              </a:glow>
            </a:effectLst>
          </p:grpSpPr>
          <p:pic>
            <p:nvPicPr>
              <p:cNvPr id="5" name="Рисунок 4">
                <a:extLst>
                  <a:ext uri="{FF2B5EF4-FFF2-40B4-BE49-F238E27FC236}">
                    <a16:creationId xmlns:a16="http://schemas.microsoft.com/office/drawing/2014/main" id="{986D82B2-E91B-4FA6-B1BA-59266A8BD6A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74254" y="1307856"/>
                <a:ext cx="1214596" cy="114716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>
                <a:glow>
                  <a:schemeClr val="bg1"/>
                </a:glow>
              </a:effectLst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  <p:pic>
            <p:nvPicPr>
              <p:cNvPr id="7" name="Рисунок 6">
                <a:extLst>
                  <a:ext uri="{FF2B5EF4-FFF2-40B4-BE49-F238E27FC236}">
                    <a16:creationId xmlns:a16="http://schemas.microsoft.com/office/drawing/2014/main" id="{0B5960BC-EC92-4522-946F-F8DA8A58598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76584" y="2447925"/>
                <a:ext cx="1220563" cy="122056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</p:grpSp>
        <p:grpSp>
          <p:nvGrpSpPr>
            <p:cNvPr id="10" name="Группа 9">
              <a:extLst>
                <a:ext uri="{FF2B5EF4-FFF2-40B4-BE49-F238E27FC236}">
                  <a16:creationId xmlns:a16="http://schemas.microsoft.com/office/drawing/2014/main" id="{EC64E76D-F3F5-4F0A-9B79-57B757A322A3}"/>
                </a:ext>
              </a:extLst>
            </p:cNvPr>
            <p:cNvGrpSpPr/>
            <p:nvPr/>
          </p:nvGrpSpPr>
          <p:grpSpPr>
            <a:xfrm>
              <a:off x="5210108" y="896480"/>
              <a:ext cx="2226885" cy="3790587"/>
              <a:chOff x="3168287" y="1307856"/>
              <a:chExt cx="1228860" cy="2360631"/>
            </a:xfrm>
            <a:effectLst>
              <a:glow rad="50800">
                <a:schemeClr val="bg1"/>
              </a:glow>
            </a:effectLst>
          </p:grpSpPr>
          <p:pic>
            <p:nvPicPr>
              <p:cNvPr id="11" name="Рисунок 10">
                <a:extLst>
                  <a:ext uri="{FF2B5EF4-FFF2-40B4-BE49-F238E27FC236}">
                    <a16:creationId xmlns:a16="http://schemas.microsoft.com/office/drawing/2014/main" id="{D264DFC6-0ED7-4E90-9F25-E5863E8FFF2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68287" y="1307856"/>
                <a:ext cx="1220563" cy="113347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>
                <a:glow>
                  <a:schemeClr val="bg1"/>
                </a:glow>
              </a:effectLst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  <p:pic>
            <p:nvPicPr>
              <p:cNvPr id="12" name="Рисунок 11">
                <a:extLst>
                  <a:ext uri="{FF2B5EF4-FFF2-40B4-BE49-F238E27FC236}">
                    <a16:creationId xmlns:a16="http://schemas.microsoft.com/office/drawing/2014/main" id="{B028C5BF-178D-4D41-B1A7-C8ED0BF1EF2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76584" y="2447925"/>
                <a:ext cx="1220563" cy="122056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</p:grpSp>
      </p:grpSp>
      <p:grpSp>
        <p:nvGrpSpPr>
          <p:cNvPr id="21" name="Группа 20">
            <a:extLst>
              <a:ext uri="{FF2B5EF4-FFF2-40B4-BE49-F238E27FC236}">
                <a16:creationId xmlns:a16="http://schemas.microsoft.com/office/drawing/2014/main" id="{EE848CDB-66D3-4BBA-86E6-E4B3354A7731}"/>
              </a:ext>
            </a:extLst>
          </p:cNvPr>
          <p:cNvGrpSpPr/>
          <p:nvPr/>
        </p:nvGrpSpPr>
        <p:grpSpPr>
          <a:xfrm>
            <a:off x="2878395" y="1096483"/>
            <a:ext cx="4348423" cy="3082276"/>
            <a:chOff x="3051929" y="907069"/>
            <a:chExt cx="4346229" cy="3780001"/>
          </a:xfrm>
        </p:grpSpPr>
        <p:grpSp>
          <p:nvGrpSpPr>
            <p:cNvPr id="22" name="Группа 21">
              <a:extLst>
                <a:ext uri="{FF2B5EF4-FFF2-40B4-BE49-F238E27FC236}">
                  <a16:creationId xmlns:a16="http://schemas.microsoft.com/office/drawing/2014/main" id="{1350F363-AAD1-40B9-B26B-711AA600FBE2}"/>
                </a:ext>
              </a:extLst>
            </p:cNvPr>
            <p:cNvGrpSpPr/>
            <p:nvPr/>
          </p:nvGrpSpPr>
          <p:grpSpPr>
            <a:xfrm>
              <a:off x="3051929" y="907070"/>
              <a:ext cx="2173141" cy="3780000"/>
              <a:chOff x="3197905" y="1314450"/>
              <a:chExt cx="1199203" cy="2354037"/>
            </a:xfrm>
            <a:effectLst>
              <a:glow rad="50800">
                <a:schemeClr val="bg1"/>
              </a:glow>
            </a:effectLst>
          </p:grpSpPr>
          <p:pic>
            <p:nvPicPr>
              <p:cNvPr id="26" name="Рисунок 25">
                <a:extLst>
                  <a:ext uri="{FF2B5EF4-FFF2-40B4-BE49-F238E27FC236}">
                    <a16:creationId xmlns:a16="http://schemas.microsoft.com/office/drawing/2014/main" id="{F1699461-9334-45A1-812E-B13AD0F65F6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97905" y="1314450"/>
                <a:ext cx="1199203" cy="113347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>
                <a:glow>
                  <a:schemeClr val="bg1"/>
                </a:glow>
              </a:effectLst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  <p:pic>
            <p:nvPicPr>
              <p:cNvPr id="27" name="Рисунок 26">
                <a:extLst>
                  <a:ext uri="{FF2B5EF4-FFF2-40B4-BE49-F238E27FC236}">
                    <a16:creationId xmlns:a16="http://schemas.microsoft.com/office/drawing/2014/main" id="{FF95593F-A26D-42A8-B287-3EED6D1C59C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97905" y="2447925"/>
                <a:ext cx="1177660" cy="122056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</p:grpSp>
        <p:grpSp>
          <p:nvGrpSpPr>
            <p:cNvPr id="23" name="Группа 22">
              <a:extLst>
                <a:ext uri="{FF2B5EF4-FFF2-40B4-BE49-F238E27FC236}">
                  <a16:creationId xmlns:a16="http://schemas.microsoft.com/office/drawing/2014/main" id="{DD83545C-1B56-4E1E-8AC2-2FE0AE9B0EB5}"/>
                </a:ext>
              </a:extLst>
            </p:cNvPr>
            <p:cNvGrpSpPr/>
            <p:nvPr/>
          </p:nvGrpSpPr>
          <p:grpSpPr>
            <a:xfrm>
              <a:off x="5224922" y="907069"/>
              <a:ext cx="2173236" cy="3779999"/>
              <a:chOff x="3176463" y="1314450"/>
              <a:chExt cx="1199255" cy="2354037"/>
            </a:xfrm>
            <a:effectLst>
              <a:glow rad="50800">
                <a:schemeClr val="bg1"/>
              </a:glow>
            </a:effectLst>
          </p:grpSpPr>
          <p:pic>
            <p:nvPicPr>
              <p:cNvPr id="24" name="Рисунок 23">
                <a:extLst>
                  <a:ext uri="{FF2B5EF4-FFF2-40B4-BE49-F238E27FC236}">
                    <a16:creationId xmlns:a16="http://schemas.microsoft.com/office/drawing/2014/main" id="{6F7950AA-C85F-4116-99F3-E1F06D7DC35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76522" y="1314450"/>
                <a:ext cx="1198923" cy="113347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>
                <a:glow>
                  <a:schemeClr val="bg1"/>
                </a:glow>
              </a:effectLst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  <p:pic>
            <p:nvPicPr>
              <p:cNvPr id="25" name="Рисунок 24">
                <a:extLst>
                  <a:ext uri="{FF2B5EF4-FFF2-40B4-BE49-F238E27FC236}">
                    <a16:creationId xmlns:a16="http://schemas.microsoft.com/office/drawing/2014/main" id="{F833E0E3-70CF-473A-A8BE-64FD3CC1529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76463" y="2447925"/>
                <a:ext cx="1199255" cy="122056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</p:grpSp>
      </p:grpSp>
      <p:grpSp>
        <p:nvGrpSpPr>
          <p:cNvPr id="28" name="Группа 27">
            <a:extLst>
              <a:ext uri="{FF2B5EF4-FFF2-40B4-BE49-F238E27FC236}">
                <a16:creationId xmlns:a16="http://schemas.microsoft.com/office/drawing/2014/main" id="{FE88C2BC-0BE2-412F-B6B0-CFC7171E07E7}"/>
              </a:ext>
            </a:extLst>
          </p:cNvPr>
          <p:cNvGrpSpPr/>
          <p:nvPr/>
        </p:nvGrpSpPr>
        <p:grpSpPr>
          <a:xfrm>
            <a:off x="2877943" y="1087892"/>
            <a:ext cx="4369218" cy="3084231"/>
            <a:chOff x="3012232" y="907069"/>
            <a:chExt cx="4424753" cy="3780001"/>
          </a:xfrm>
        </p:grpSpPr>
        <p:grpSp>
          <p:nvGrpSpPr>
            <p:cNvPr id="29" name="Группа 28">
              <a:extLst>
                <a:ext uri="{FF2B5EF4-FFF2-40B4-BE49-F238E27FC236}">
                  <a16:creationId xmlns:a16="http://schemas.microsoft.com/office/drawing/2014/main" id="{A1C507C9-2A37-441B-A215-55E1E6D09A8E}"/>
                </a:ext>
              </a:extLst>
            </p:cNvPr>
            <p:cNvGrpSpPr/>
            <p:nvPr/>
          </p:nvGrpSpPr>
          <p:grpSpPr>
            <a:xfrm>
              <a:off x="3012232" y="907070"/>
              <a:ext cx="2212902" cy="3780000"/>
              <a:chOff x="3175999" y="1314450"/>
              <a:chExt cx="1221144" cy="2354037"/>
            </a:xfrm>
            <a:effectLst>
              <a:glow rad="50800">
                <a:schemeClr val="bg1"/>
              </a:glow>
            </a:effectLst>
          </p:grpSpPr>
          <p:pic>
            <p:nvPicPr>
              <p:cNvPr id="33" name="Рисунок 32">
                <a:extLst>
                  <a:ext uri="{FF2B5EF4-FFF2-40B4-BE49-F238E27FC236}">
                    <a16:creationId xmlns:a16="http://schemas.microsoft.com/office/drawing/2014/main" id="{393C05D5-52B7-4F05-B141-03DC62ED31A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75999" y="1314450"/>
                <a:ext cx="1220718" cy="113347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>
                <a:glow>
                  <a:schemeClr val="bg1"/>
                </a:glow>
              </a:effectLst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  <p:pic>
            <p:nvPicPr>
              <p:cNvPr id="34" name="Рисунок 33">
                <a:extLst>
                  <a:ext uri="{FF2B5EF4-FFF2-40B4-BE49-F238E27FC236}">
                    <a16:creationId xmlns:a16="http://schemas.microsoft.com/office/drawing/2014/main" id="{6C23B56C-2B9D-4F5D-B10A-76A145F4190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76580" y="2447925"/>
                <a:ext cx="1220563" cy="122056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</p:grpSp>
        <p:grpSp>
          <p:nvGrpSpPr>
            <p:cNvPr id="30" name="Группа 29">
              <a:extLst>
                <a:ext uri="{FF2B5EF4-FFF2-40B4-BE49-F238E27FC236}">
                  <a16:creationId xmlns:a16="http://schemas.microsoft.com/office/drawing/2014/main" id="{67A6628F-A403-41B2-89DB-144032243ACB}"/>
                </a:ext>
              </a:extLst>
            </p:cNvPr>
            <p:cNvGrpSpPr/>
            <p:nvPr/>
          </p:nvGrpSpPr>
          <p:grpSpPr>
            <a:xfrm>
              <a:off x="5224182" y="907069"/>
              <a:ext cx="2212803" cy="3779999"/>
              <a:chOff x="3176056" y="1314450"/>
              <a:chExt cx="1221090" cy="2354037"/>
            </a:xfrm>
            <a:effectLst>
              <a:glow rad="50800">
                <a:schemeClr val="bg1"/>
              </a:glow>
            </a:effectLst>
          </p:grpSpPr>
          <p:pic>
            <p:nvPicPr>
              <p:cNvPr id="31" name="Рисунок 30">
                <a:extLst>
                  <a:ext uri="{FF2B5EF4-FFF2-40B4-BE49-F238E27FC236}">
                    <a16:creationId xmlns:a16="http://schemas.microsoft.com/office/drawing/2014/main" id="{4D2A4D86-E4BC-4E77-B311-B97176CA5A0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76056" y="1314450"/>
                <a:ext cx="1220772" cy="113347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>
                <a:glow>
                  <a:schemeClr val="bg1"/>
                </a:glow>
              </a:effectLst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  <p:pic>
            <p:nvPicPr>
              <p:cNvPr id="32" name="Рисунок 31">
                <a:extLst>
                  <a:ext uri="{FF2B5EF4-FFF2-40B4-BE49-F238E27FC236}">
                    <a16:creationId xmlns:a16="http://schemas.microsoft.com/office/drawing/2014/main" id="{16421267-9F90-4479-B606-7C3955814DE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 flipH="1">
                <a:off x="3176582" y="2447925"/>
                <a:ext cx="1220564" cy="122056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</p:grpSp>
      </p:grpSp>
      <p:grpSp>
        <p:nvGrpSpPr>
          <p:cNvPr id="35" name="Группа 34">
            <a:extLst>
              <a:ext uri="{FF2B5EF4-FFF2-40B4-BE49-F238E27FC236}">
                <a16:creationId xmlns:a16="http://schemas.microsoft.com/office/drawing/2014/main" id="{73CC04DA-2DFA-420C-9F75-E48A2524068C}"/>
              </a:ext>
            </a:extLst>
          </p:cNvPr>
          <p:cNvGrpSpPr/>
          <p:nvPr/>
        </p:nvGrpSpPr>
        <p:grpSpPr>
          <a:xfrm>
            <a:off x="2898956" y="1084529"/>
            <a:ext cx="4347636" cy="3087592"/>
            <a:chOff x="3011962" y="907070"/>
            <a:chExt cx="4433598" cy="3780000"/>
          </a:xfrm>
        </p:grpSpPr>
        <p:grpSp>
          <p:nvGrpSpPr>
            <p:cNvPr id="36" name="Группа 35">
              <a:extLst>
                <a:ext uri="{FF2B5EF4-FFF2-40B4-BE49-F238E27FC236}">
                  <a16:creationId xmlns:a16="http://schemas.microsoft.com/office/drawing/2014/main" id="{A0AD8221-02CF-4C59-9ABF-8D85D58CB977}"/>
                </a:ext>
              </a:extLst>
            </p:cNvPr>
            <p:cNvGrpSpPr/>
            <p:nvPr/>
          </p:nvGrpSpPr>
          <p:grpSpPr>
            <a:xfrm>
              <a:off x="3011962" y="907070"/>
              <a:ext cx="2223285" cy="3780000"/>
              <a:chOff x="3175850" y="1314450"/>
              <a:chExt cx="1226874" cy="2354037"/>
            </a:xfrm>
            <a:effectLst>
              <a:glow rad="50800">
                <a:schemeClr val="bg1"/>
              </a:glow>
            </a:effectLst>
          </p:grpSpPr>
          <p:pic>
            <p:nvPicPr>
              <p:cNvPr id="40" name="Рисунок 39">
                <a:extLst>
                  <a:ext uri="{FF2B5EF4-FFF2-40B4-BE49-F238E27FC236}">
                    <a16:creationId xmlns:a16="http://schemas.microsoft.com/office/drawing/2014/main" id="{B0D0C537-F6F1-4E28-8487-F8E824A0B42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75850" y="1314450"/>
                <a:ext cx="1226874" cy="113347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>
                <a:glow>
                  <a:schemeClr val="bg1"/>
                </a:glow>
              </a:effectLst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  <p:pic>
            <p:nvPicPr>
              <p:cNvPr id="41" name="Рисунок 40">
                <a:extLst>
                  <a:ext uri="{FF2B5EF4-FFF2-40B4-BE49-F238E27FC236}">
                    <a16:creationId xmlns:a16="http://schemas.microsoft.com/office/drawing/2014/main" id="{B5921990-19E5-4C48-B548-BEABF698CCC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76584" y="2447925"/>
                <a:ext cx="1222938" cy="122056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</p:grpSp>
        <p:grpSp>
          <p:nvGrpSpPr>
            <p:cNvPr id="37" name="Группа 36">
              <a:extLst>
                <a:ext uri="{FF2B5EF4-FFF2-40B4-BE49-F238E27FC236}">
                  <a16:creationId xmlns:a16="http://schemas.microsoft.com/office/drawing/2014/main" id="{B8DE46BB-4284-4198-A101-C9CEAB736F84}"/>
                </a:ext>
              </a:extLst>
            </p:cNvPr>
            <p:cNvGrpSpPr/>
            <p:nvPr/>
          </p:nvGrpSpPr>
          <p:grpSpPr>
            <a:xfrm>
              <a:off x="5225140" y="907398"/>
              <a:ext cx="2220420" cy="3779670"/>
              <a:chOff x="3176584" y="1314655"/>
              <a:chExt cx="1225293" cy="2353832"/>
            </a:xfrm>
            <a:effectLst>
              <a:glow rad="50800">
                <a:schemeClr val="bg1"/>
              </a:glow>
            </a:effectLst>
          </p:grpSpPr>
          <p:pic>
            <p:nvPicPr>
              <p:cNvPr id="38" name="Рисунок 37">
                <a:extLst>
                  <a:ext uri="{FF2B5EF4-FFF2-40B4-BE49-F238E27FC236}">
                    <a16:creationId xmlns:a16="http://schemas.microsoft.com/office/drawing/2014/main" id="{C9F0E123-3557-4C89-8C35-9A1556360EF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78772" y="1314655"/>
                <a:ext cx="1223105" cy="113347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>
                <a:glow>
                  <a:schemeClr val="bg1"/>
                </a:glow>
              </a:effectLst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  <p:pic>
            <p:nvPicPr>
              <p:cNvPr id="39" name="Рисунок 38">
                <a:extLst>
                  <a:ext uri="{FF2B5EF4-FFF2-40B4-BE49-F238E27FC236}">
                    <a16:creationId xmlns:a16="http://schemas.microsoft.com/office/drawing/2014/main" id="{1C1F17E7-0C15-4DF8-B151-66BB77294A2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76584" y="2447925"/>
                <a:ext cx="1220563" cy="122056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</p:grpSp>
      </p:grpSp>
      <p:grpSp>
        <p:nvGrpSpPr>
          <p:cNvPr id="42" name="Группа 41">
            <a:extLst>
              <a:ext uri="{FF2B5EF4-FFF2-40B4-BE49-F238E27FC236}">
                <a16:creationId xmlns:a16="http://schemas.microsoft.com/office/drawing/2014/main" id="{3F37B46D-84A7-4FFE-A3AE-FCBF0B6EA60E}"/>
              </a:ext>
            </a:extLst>
          </p:cNvPr>
          <p:cNvGrpSpPr/>
          <p:nvPr/>
        </p:nvGrpSpPr>
        <p:grpSpPr>
          <a:xfrm>
            <a:off x="2925824" y="1096482"/>
            <a:ext cx="4304387" cy="3075638"/>
            <a:chOff x="3018340" y="927673"/>
            <a:chExt cx="4418648" cy="3759396"/>
          </a:xfrm>
        </p:grpSpPr>
        <p:grpSp>
          <p:nvGrpSpPr>
            <p:cNvPr id="43" name="Группа 42">
              <a:extLst>
                <a:ext uri="{FF2B5EF4-FFF2-40B4-BE49-F238E27FC236}">
                  <a16:creationId xmlns:a16="http://schemas.microsoft.com/office/drawing/2014/main" id="{040B8B86-341C-44C9-99CF-2A86B728131F}"/>
                </a:ext>
              </a:extLst>
            </p:cNvPr>
            <p:cNvGrpSpPr/>
            <p:nvPr/>
          </p:nvGrpSpPr>
          <p:grpSpPr>
            <a:xfrm>
              <a:off x="3018340" y="927674"/>
              <a:ext cx="2179468" cy="3759395"/>
              <a:chOff x="3179368" y="1327282"/>
              <a:chExt cx="1202694" cy="2341205"/>
            </a:xfrm>
            <a:effectLst>
              <a:glow rad="50800">
                <a:schemeClr val="bg1"/>
              </a:glow>
            </a:effectLst>
          </p:grpSpPr>
          <p:pic>
            <p:nvPicPr>
              <p:cNvPr id="47" name="Рисунок 46">
                <a:extLst>
                  <a:ext uri="{FF2B5EF4-FFF2-40B4-BE49-F238E27FC236}">
                    <a16:creationId xmlns:a16="http://schemas.microsoft.com/office/drawing/2014/main" id="{3EFCE6A1-B9D4-46B7-8D7D-67CE243723C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79368" y="1327282"/>
                <a:ext cx="1202694" cy="112064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>
                <a:glow>
                  <a:schemeClr val="bg1"/>
                </a:glow>
              </a:effectLst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  <p:pic>
            <p:nvPicPr>
              <p:cNvPr id="48" name="Рисунок 47">
                <a:extLst>
                  <a:ext uri="{FF2B5EF4-FFF2-40B4-BE49-F238E27FC236}">
                    <a16:creationId xmlns:a16="http://schemas.microsoft.com/office/drawing/2014/main" id="{F97D13FC-1B07-43C7-BA3B-23373E34EF9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79368" y="2447925"/>
                <a:ext cx="1202694" cy="122056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</p:grpSp>
        <p:grpSp>
          <p:nvGrpSpPr>
            <p:cNvPr id="44" name="Группа 43">
              <a:extLst>
                <a:ext uri="{FF2B5EF4-FFF2-40B4-BE49-F238E27FC236}">
                  <a16:creationId xmlns:a16="http://schemas.microsoft.com/office/drawing/2014/main" id="{63A1F961-A13B-4A15-8C0F-0B85AF40D081}"/>
                </a:ext>
              </a:extLst>
            </p:cNvPr>
            <p:cNvGrpSpPr/>
            <p:nvPr/>
          </p:nvGrpSpPr>
          <p:grpSpPr>
            <a:xfrm>
              <a:off x="5214380" y="927673"/>
              <a:ext cx="2222608" cy="3759396"/>
              <a:chOff x="3170645" y="1327281"/>
              <a:chExt cx="1226500" cy="2341206"/>
            </a:xfrm>
            <a:effectLst>
              <a:glow rad="50800">
                <a:schemeClr val="bg1"/>
              </a:glow>
            </a:effectLst>
          </p:grpSpPr>
          <p:pic>
            <p:nvPicPr>
              <p:cNvPr id="45" name="Рисунок 44">
                <a:extLst>
                  <a:ext uri="{FF2B5EF4-FFF2-40B4-BE49-F238E27FC236}">
                    <a16:creationId xmlns:a16="http://schemas.microsoft.com/office/drawing/2014/main" id="{4DF4BDDF-08D6-4A1F-B58B-7AEFA0DC909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76583" y="1327281"/>
                <a:ext cx="1220562" cy="113347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>
                <a:glow>
                  <a:schemeClr val="bg1"/>
                </a:glow>
              </a:effectLst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  <p:pic>
            <p:nvPicPr>
              <p:cNvPr id="46" name="Рисунок 45">
                <a:extLst>
                  <a:ext uri="{FF2B5EF4-FFF2-40B4-BE49-F238E27FC236}">
                    <a16:creationId xmlns:a16="http://schemas.microsoft.com/office/drawing/2014/main" id="{9EAF1BEE-2508-441A-9498-C57A2CDE5F5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70645" y="2447925"/>
                <a:ext cx="1226500" cy="122056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</p:grpSp>
      </p:grpSp>
      <p:grpSp>
        <p:nvGrpSpPr>
          <p:cNvPr id="58" name="Группа 57">
            <a:extLst>
              <a:ext uri="{FF2B5EF4-FFF2-40B4-BE49-F238E27FC236}">
                <a16:creationId xmlns:a16="http://schemas.microsoft.com/office/drawing/2014/main" id="{2C35281A-F866-4F30-ACA7-798071AF2FA1}"/>
              </a:ext>
            </a:extLst>
          </p:cNvPr>
          <p:cNvGrpSpPr/>
          <p:nvPr/>
        </p:nvGrpSpPr>
        <p:grpSpPr>
          <a:xfrm>
            <a:off x="2873931" y="1084530"/>
            <a:ext cx="4337173" cy="3087589"/>
            <a:chOff x="545071" y="982189"/>
            <a:chExt cx="5099335" cy="3623890"/>
          </a:xfrm>
        </p:grpSpPr>
        <p:pic>
          <p:nvPicPr>
            <p:cNvPr id="20" name="Рисунок 19">
              <a:extLst>
                <a:ext uri="{FF2B5EF4-FFF2-40B4-BE49-F238E27FC236}">
                  <a16:creationId xmlns:a16="http://schemas.microsoft.com/office/drawing/2014/main" id="{8A4AD014-D445-4F90-A792-489B90889DF3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46508" y="2727100"/>
              <a:ext cx="2548566" cy="187897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</p:pic>
        <p:grpSp>
          <p:nvGrpSpPr>
            <p:cNvPr id="16" name="Группа 15">
              <a:extLst>
                <a:ext uri="{FF2B5EF4-FFF2-40B4-BE49-F238E27FC236}">
                  <a16:creationId xmlns:a16="http://schemas.microsoft.com/office/drawing/2014/main" id="{6BD059B0-71C7-4010-8917-B0C31CBD3473}"/>
                </a:ext>
              </a:extLst>
            </p:cNvPr>
            <p:cNvGrpSpPr/>
            <p:nvPr/>
          </p:nvGrpSpPr>
          <p:grpSpPr>
            <a:xfrm>
              <a:off x="3089115" y="1000456"/>
              <a:ext cx="2555291" cy="3605623"/>
              <a:chOff x="3173359" y="1326315"/>
              <a:chExt cx="1223783" cy="2342172"/>
            </a:xfrm>
            <a:effectLst>
              <a:glow rad="50800">
                <a:schemeClr val="bg1"/>
              </a:glow>
            </a:effectLst>
          </p:grpSpPr>
          <p:pic>
            <p:nvPicPr>
              <p:cNvPr id="17" name="Рисунок 16">
                <a:extLst>
                  <a:ext uri="{FF2B5EF4-FFF2-40B4-BE49-F238E27FC236}">
                    <a16:creationId xmlns:a16="http://schemas.microsoft.com/office/drawing/2014/main" id="{3AFBF184-3812-47CE-BA43-DA05726EF53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73359" y="1326315"/>
                <a:ext cx="1220563" cy="113347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>
                <a:glow>
                  <a:schemeClr val="bg1"/>
                </a:glow>
              </a:effectLst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  <p:pic>
            <p:nvPicPr>
              <p:cNvPr id="18" name="Рисунок 17">
                <a:extLst>
                  <a:ext uri="{FF2B5EF4-FFF2-40B4-BE49-F238E27FC236}">
                    <a16:creationId xmlns:a16="http://schemas.microsoft.com/office/drawing/2014/main" id="{A18EE825-6864-44C0-A7BF-CD7E02E5605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76579" y="2447925"/>
                <a:ext cx="1220563" cy="122056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</p:grpSp>
        <p:grpSp>
          <p:nvGrpSpPr>
            <p:cNvPr id="57" name="Группа 56">
              <a:extLst>
                <a:ext uri="{FF2B5EF4-FFF2-40B4-BE49-F238E27FC236}">
                  <a16:creationId xmlns:a16="http://schemas.microsoft.com/office/drawing/2014/main" id="{0D8F11FF-D3D1-4DE3-9C69-F90F21F180BF}"/>
                </a:ext>
              </a:extLst>
            </p:cNvPr>
            <p:cNvGrpSpPr/>
            <p:nvPr/>
          </p:nvGrpSpPr>
          <p:grpSpPr>
            <a:xfrm>
              <a:off x="545071" y="982189"/>
              <a:ext cx="2549300" cy="1744912"/>
              <a:chOff x="796656" y="1235558"/>
              <a:chExt cx="1744912" cy="1744912"/>
            </a:xfrm>
          </p:grpSpPr>
          <p:pic>
            <p:nvPicPr>
              <p:cNvPr id="19" name="Рисунок 18">
                <a:extLst>
                  <a:ext uri="{FF2B5EF4-FFF2-40B4-BE49-F238E27FC236}">
                    <a16:creationId xmlns:a16="http://schemas.microsoft.com/office/drawing/2014/main" id="{BD0F98E7-1F8E-4EA6-91D0-9610CE39D26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796656" y="1235558"/>
                <a:ext cx="1744912" cy="174491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>
                <a:glow>
                  <a:schemeClr val="bg1"/>
                </a:glow>
              </a:effectLst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  <p:pic>
            <p:nvPicPr>
              <p:cNvPr id="56" name="Рисунок 55">
                <a:extLst>
                  <a:ext uri="{FF2B5EF4-FFF2-40B4-BE49-F238E27FC236}">
                    <a16:creationId xmlns:a16="http://schemas.microsoft.com/office/drawing/2014/main" id="{05CA996B-3C64-4DAD-8E1B-34123C585AD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96745" y="1823267"/>
                <a:ext cx="744734" cy="744734"/>
              </a:xfrm>
              <a:prstGeom prst="rect">
                <a:avLst/>
              </a:prstGeom>
            </p:spPr>
          </p:pic>
        </p:grpSp>
      </p:grpSp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7BE1B129-2865-41B5-AC61-3C3F8789EAC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94" r="15182" b="10971"/>
          <a:stretch/>
        </p:blipFill>
        <p:spPr bwMode="auto">
          <a:xfrm>
            <a:off x="189806" y="5681776"/>
            <a:ext cx="1037396" cy="1025086"/>
          </a:xfrm>
          <a:prstGeom prst="rect">
            <a:avLst/>
          </a:prstGeom>
          <a:noFill/>
          <a:ln>
            <a:noFill/>
          </a:ln>
        </p:spPr>
      </p:pic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CA34E32C-12AF-4354-8DC5-B83CB1E9D7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107154" y="680268"/>
            <a:ext cx="3713947" cy="380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4" name="Picture 123" descr="image.png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8816427" y="2809875"/>
            <a:ext cx="2324100" cy="3248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8759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3" dur="1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6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4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1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ppt_x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019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076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169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0296"/>
                                          </p:val>
                                        </p:tav>
                                        <p:tav tm="25000">
                                          <p:val>
                                            <p:strVal val="ppt_y+0.0454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0639"/>
                                          </p:val>
                                        </p:tav>
                                        <p:tav tm="35000">
                                          <p:val>
                                            <p:strVal val="ppt_y+0.0846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071"/>
                                          </p:val>
                                        </p:tav>
                                        <p:tav tm="45000">
                                          <p:val>
                                            <p:strVal val="ppt_y+0.1307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y+0.1792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029"/>
                                          </p:val>
                                        </p:tav>
                                        <p:tav tm="65000">
                                          <p:val>
                                            <p:strVal val="ppt_y+0.2253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461"/>
                                          </p:val>
                                        </p:tav>
                                        <p:tav tm="75000">
                                          <p:val>
                                            <p:strVal val="ppt_y+0.2646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2804"/>
                                          </p:val>
                                        </p:tav>
                                        <p:tav tm="85000">
                                          <p:val>
                                            <p:strVal val="ppt_y+0.2931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024"/>
                                          </p:val>
                                        </p:tav>
                                        <p:tav tm="95000">
                                          <p:val>
                                            <p:strVal val="ppt_y+0.308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5" dur="100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2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537</TotalTime>
  <Words>0</Words>
  <Application>Microsoft Macintosh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Марианна Сита</cp:lastModifiedBy>
  <cp:revision>31</cp:revision>
  <dcterms:created xsi:type="dcterms:W3CDTF">2024-08-21T13:57:04Z</dcterms:created>
  <dcterms:modified xsi:type="dcterms:W3CDTF">2024-11-28T23:53:24Z</dcterms:modified>
</cp:coreProperties>
</file>