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362" y="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68" y="10232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3504" y="2992720"/>
            <a:ext cx="25146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40</cp:revision>
  <dcterms:created xsi:type="dcterms:W3CDTF">2024-03-02T20:04:00Z</dcterms:created>
  <dcterms:modified xsi:type="dcterms:W3CDTF">2024-07-11T17:50:32Z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