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1CFADBC7-1515-98FE-578B-EB1E87FD3DBF}"/>
              </a:ext>
            </a:extLst>
          </p:cNvPr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A9F44FA-8399-43F1-6637-6498C1F5DDC2}"/>
              </a:ext>
            </a:extLst>
          </p:cNvPr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506255D1-6CAA-515F-46CA-48F51A5AB186}"/>
              </a:ext>
            </a:extLst>
          </p:cNvPr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3293094-EC0C-11DD-5A78-176843AF8306}"/>
              </a:ext>
            </a:extLst>
          </p:cNvPr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79E0DBC3-ECFF-5F74-B00E-7CE13D484F35}"/>
              </a:ext>
            </a:extLst>
          </p:cNvPr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0F987111-6893-AEDF-B661-D009E51A2F11}"/>
              </a:ext>
            </a:extLst>
          </p:cNvPr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>
            <a:extLst>
              <a:ext uri="{FF2B5EF4-FFF2-40B4-BE49-F238E27FC236}">
                <a16:creationId xmlns:a16="http://schemas.microsoft.com/office/drawing/2014/main" id="{5A19AB01-7A35-F4CB-3BE1-FE94690935C6}"/>
              </a:ext>
            </a:extLst>
          </p:cNvPr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>
            <a:extLst>
              <a:ext uri="{FF2B5EF4-FFF2-40B4-BE49-F238E27FC236}">
                <a16:creationId xmlns:a16="http://schemas.microsoft.com/office/drawing/2014/main" id="{87AC8DB6-11EC-1C30-B88C-04FC0245EDF9}"/>
              </a:ext>
            </a:extLst>
          </p:cNvPr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039E072-2032-D6E1-A68D-7EE6B8695A98}"/>
              </a:ext>
            </a:extLst>
          </p:cNvPr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24B8D8E-7BBA-7E8D-A62E-F213E81AE589}"/>
              </a:ext>
            </a:extLst>
          </p:cNvPr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C605360-EEDE-A6D8-251E-C1E88C45EF20}"/>
              </a:ext>
            </a:extLst>
          </p:cNvPr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C15C7DD-072A-B7AF-C3DA-F9BAAD16DB0D}"/>
              </a:ext>
            </a:extLst>
          </p:cNvPr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DE95B168-1108-46DA-4EC7-2B14547E0973}"/>
              </a:ext>
            </a:extLst>
          </p:cNvPr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88209B33-C7AC-7569-0E14-47D51CA8C022}"/>
              </a:ext>
            </a:extLst>
          </p:cNvPr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0D303226-4FA4-4112-356C-23277B8458DD}"/>
              </a:ext>
            </a:extLst>
          </p:cNvPr>
          <p:cNvSpPr/>
          <p:nvPr/>
        </p:nvSpPr>
        <p:spPr>
          <a:xfrm rot="2469068">
            <a:off x="4422556" y="4446136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C7EB02D-6332-E044-03ED-B844A7078157}"/>
              </a:ext>
            </a:extLst>
          </p:cNvPr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3E261D44-A0E1-4F98-0E7B-338AEBD1B9FE}"/>
              </a:ext>
            </a:extLst>
          </p:cNvPr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589F94DF-EDAF-E3A2-14B2-5B515825F5D4}"/>
              </a:ext>
            </a:extLst>
          </p:cNvPr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>
            <a:extLst>
              <a:ext uri="{FF2B5EF4-FFF2-40B4-BE49-F238E27FC236}">
                <a16:creationId xmlns:a16="http://schemas.microsoft.com/office/drawing/2014/main" id="{C8B07688-1E34-1A37-5671-0A07865B49B9}"/>
              </a:ext>
            </a:extLst>
          </p:cNvPr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>
            <a:extLst>
              <a:ext uri="{FF2B5EF4-FFF2-40B4-BE49-F238E27FC236}">
                <a16:creationId xmlns:a16="http://schemas.microsoft.com/office/drawing/2014/main" id="{E8A3DE88-CF8B-DCA6-2899-63A58C1D0710}"/>
              </a:ext>
            </a:extLst>
          </p:cNvPr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>
            <a:extLst>
              <a:ext uri="{FF2B5EF4-FFF2-40B4-BE49-F238E27FC236}">
                <a16:creationId xmlns:a16="http://schemas.microsoft.com/office/drawing/2014/main" id="{EA410441-5F16-5850-FE14-65696E11F11F}"/>
              </a:ext>
            </a:extLst>
          </p:cNvPr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>
            <a:extLst>
              <a:ext uri="{FF2B5EF4-FFF2-40B4-BE49-F238E27FC236}">
                <a16:creationId xmlns:a16="http://schemas.microsoft.com/office/drawing/2014/main" id="{0DB5F3E8-BB87-34C1-7B5A-617099C3CFEA}"/>
              </a:ext>
            </a:extLst>
          </p:cNvPr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>
            <a:extLst>
              <a:ext uri="{FF2B5EF4-FFF2-40B4-BE49-F238E27FC236}">
                <a16:creationId xmlns:a16="http://schemas.microsoft.com/office/drawing/2014/main" id="{E8A42D76-2E75-74D7-7D76-61F53219554A}"/>
              </a:ext>
            </a:extLst>
          </p:cNvPr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>
            <a:extLst>
              <a:ext uri="{FF2B5EF4-FFF2-40B4-BE49-F238E27FC236}">
                <a16:creationId xmlns:a16="http://schemas.microsoft.com/office/drawing/2014/main" id="{B7354A07-7DFD-7272-334E-99AFEBE4B735}"/>
              </a:ext>
            </a:extLst>
          </p:cNvPr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>
            <a:extLst>
              <a:ext uri="{FF2B5EF4-FFF2-40B4-BE49-F238E27FC236}">
                <a16:creationId xmlns:a16="http://schemas.microsoft.com/office/drawing/2014/main" id="{E1B14757-6871-C83C-02CE-5831E2EBD88A}"/>
              </a:ext>
            </a:extLst>
          </p:cNvPr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F3A80A5C-0BA7-07A5-AFD8-7BCE0F710B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pic>
        <p:nvPicPr>
          <p:cNvPr id="200" name="Picture 19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0859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677930-AFE3-4EA1-B670-DB9EA3694429}"/>
</file>

<file path=customXml/itemProps2.xml><?xml version="1.0" encoding="utf-8"?>
<ds:datastoreItem xmlns:ds="http://schemas.openxmlformats.org/officeDocument/2006/customXml" ds:itemID="{78E18E02-F134-484A-A2A0-EF0C8ACDC987}"/>
</file>

<file path=customXml/itemProps3.xml><?xml version="1.0" encoding="utf-8"?>
<ds:datastoreItem xmlns:ds="http://schemas.openxmlformats.org/officeDocument/2006/customXml" ds:itemID="{B7E08E7E-C846-4F18-80B1-935D424B568D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3</cp:revision>
  <dcterms:created xsi:type="dcterms:W3CDTF">2025-01-24T21:31:48Z</dcterms:created>
  <dcterms:modified xsi:type="dcterms:W3CDTF">2025-01-25T11:38:21Z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