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04245" y="3657053"/>
            <a:ext cx="1724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