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3859" y="3528884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F30BC-23C6-4685-81CA-79849E24C4BD}"/>
</file>

<file path=customXml/itemProps2.xml><?xml version="1.0" encoding="utf-8"?>
<ds:datastoreItem xmlns:ds="http://schemas.openxmlformats.org/officeDocument/2006/customXml" ds:itemID="{B59439D2-6298-4121-9702-89106B8C99A8}"/>
</file>

<file path=customXml/itemProps3.xml><?xml version="1.0" encoding="utf-8"?>
<ds:datastoreItem xmlns:ds="http://schemas.openxmlformats.org/officeDocument/2006/customXml" ds:itemID="{4BA58644-B9A8-4576-AB3E-8E7111B600C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