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F97EB-8B3E-FE70-9F84-75FD0418A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03D541-6DCA-90ED-24E2-8674D3F3D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45049-3199-6D41-B1DD-C94CBECF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81316-5AA6-609B-C5DB-B7FC4B86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BFA94-0EE6-688C-B15C-996675C2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2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A4794-BFE6-3349-F046-FE98F5AE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40BC0-B89D-2E62-4460-5D3B4D253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2F919-7746-460E-5D74-2D2919A2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CBEB67-816D-D058-5341-D1D2A1EA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6FFC5-6892-358F-17D5-806C837F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8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FF1827-C25F-A825-066D-89B47FBF6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4DF01F-B3DE-159B-D048-B8E8F9399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F164F-1BBC-BD6E-EFD5-C2C699B9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70B3B-B2B0-7372-A8C2-563A6D61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0C11-C0E0-3FCC-EBC4-A3F717D3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7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936A1-134A-14F6-DF2A-D78361B6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A0299E-B6C1-B659-0802-672FC9A2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3BD44-FB8B-04F6-98D1-9EFFD4D1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C9228D-A69B-125A-7D14-898EC49C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3CFB75-3283-2E49-7D53-ED7D3E7F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8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B9DDB-89AB-25E3-4FB3-C48A6452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A45820-F267-CCDC-1D14-B68E504D1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DD573-F95D-9A28-4DD0-150AF859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6BDBF1-D663-AF8F-59C4-94DAB1A0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32F048-CB15-4C02-4310-E016EEDA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1D3F3-4385-172E-F51D-8A1446B1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66D3B-DCE4-AE14-3485-2B4B77C02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80FA03-5F5E-B0D1-3BA8-1A7B82162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66973C-F710-09B2-E7FF-22F6B1BA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81068A-8BAC-E471-167F-58DEF83C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8F9E15-3393-8994-7FF9-088474F0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9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D2197-925D-66B6-5BD2-A654AFBA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878F52-4420-2762-BE23-4E694F251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E86E59-AFB6-F689-2B44-5A05B94DD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DC8F06-E27D-52F2-F59C-3D5E0CC18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400AB2-D5C8-8A04-9190-5A46F8D8A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BD8C11-BF42-57B0-A946-ACBDED93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67C74B-2E13-2311-0402-409B642A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4B463F-D324-C47C-65D3-1FD338ED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5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67649-0781-DDF2-0ACA-FA81591D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863BF0-BFB2-4B69-6979-ABD30E76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DA57D7-F12B-5B47-BEA4-A3F80B88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B51C20-FF85-88FA-166D-35B76138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0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4A9BF3-4E1A-BA1A-109C-F102105F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2B89C2-F3B5-A06F-8CAB-58363E4A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9201A7-84B0-E89D-DF84-1F0CD81E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7209A-D403-11E9-6343-3892681C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79CFB-F56C-81A2-03F9-7453D8BD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C4A189-348E-1175-E33F-07A89C8CA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DB716E-D452-7C10-FE25-8BADF06C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1E163B-A8CA-D39B-2C61-458A951E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8DA68A-52DC-AEF8-A6BD-1B41F084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4CCC9-5AFF-D957-665D-D03961E4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42C2F8-4E2C-DFAB-0084-31012AFFD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040C26-DDD6-105F-1ED0-7A250AE00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BA587B-7AD2-AC8C-7F87-9BA84F78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FA53CF-5644-75BC-BB25-C3347F5B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483F5-FD3D-61D1-1FD6-5176BC84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987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8AE2F-1B9F-CB4F-B9D2-BF6EF805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FB1FC5-6E39-E144-9D68-6F999C79F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BAFDC9-1A38-8714-1AA8-D4DAC23CF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0A3917-75AF-DE5D-16F6-E5C05AAEE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DAEF0-C3A2-C750-B4BE-114827773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0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84040-F2D5-1365-01CD-E93407315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F5A4FA-B787-E1AA-3602-010461D4B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0A1E0B-8220-BB85-185F-58033537E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DAA623-1A44-A881-E1B7-E039280A2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881" y="1284289"/>
            <a:ext cx="1024238" cy="1024238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B5309EA-6DB4-5F49-D03F-3DD2A952170E}"/>
              </a:ext>
            </a:extLst>
          </p:cNvPr>
          <p:cNvGrpSpPr/>
          <p:nvPr/>
        </p:nvGrpSpPr>
        <p:grpSpPr>
          <a:xfrm>
            <a:off x="252717" y="3685109"/>
            <a:ext cx="3986568" cy="2835409"/>
            <a:chOff x="-3746892" y="3645393"/>
            <a:chExt cx="3986568" cy="2835409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810F408D-E4C9-8907-4AA8-CA6E1FF94D06}"/>
                </a:ext>
              </a:extLst>
            </p:cNvPr>
            <p:cNvGrpSpPr/>
            <p:nvPr/>
          </p:nvGrpSpPr>
          <p:grpSpPr>
            <a:xfrm>
              <a:off x="-3746892" y="3645393"/>
              <a:ext cx="3986568" cy="2835409"/>
              <a:chOff x="252717" y="3645393"/>
              <a:chExt cx="3986568" cy="2835409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8AC8C9DE-3C46-EDBF-240C-16B0DD0BE400}"/>
                  </a:ext>
                </a:extLst>
              </p:cNvPr>
              <p:cNvSpPr/>
              <p:nvPr/>
            </p:nvSpPr>
            <p:spPr>
              <a:xfrm>
                <a:off x="252717" y="3645393"/>
                <a:ext cx="3986568" cy="2835409"/>
              </a:xfrm>
              <a:prstGeom prst="roundRect">
                <a:avLst/>
              </a:prstGeom>
              <a:solidFill>
                <a:schemeClr val="lt1">
                  <a:alpha val="7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C10C51F9-4330-7E07-81A8-4130E96D5D65}"/>
                  </a:ext>
                </a:extLst>
              </p:cNvPr>
              <p:cNvSpPr/>
              <p:nvPr/>
            </p:nvSpPr>
            <p:spPr>
              <a:xfrm>
                <a:off x="510194" y="3814459"/>
                <a:ext cx="3452206" cy="4068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Маленька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школа</a:t>
                </a:r>
              </a:p>
            </p:txBody>
          </p:sp>
        </p:grpSp>
        <p:pic>
          <p:nvPicPr>
            <p:cNvPr id="18" name="Рисунок 17" descr="Изображение выглядит как строительство, окно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01ADA2F2-8159-5A42-9826-378A01978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7956" y="4416022"/>
              <a:ext cx="2029288" cy="2029288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ABFA22B-E3F7-2D73-DD47-4D1046AE35D7}"/>
              </a:ext>
            </a:extLst>
          </p:cNvPr>
          <p:cNvGrpSpPr/>
          <p:nvPr/>
        </p:nvGrpSpPr>
        <p:grpSpPr>
          <a:xfrm>
            <a:off x="4096338" y="297033"/>
            <a:ext cx="3999323" cy="2939342"/>
            <a:chOff x="8314623" y="162540"/>
            <a:chExt cx="3999323" cy="2939342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E4D22F3B-4F6D-880F-A1AE-3A3EDC4ED8DB}"/>
                </a:ext>
              </a:extLst>
            </p:cNvPr>
            <p:cNvGrpSpPr/>
            <p:nvPr/>
          </p:nvGrpSpPr>
          <p:grpSpPr>
            <a:xfrm>
              <a:off x="8314623" y="162540"/>
              <a:ext cx="3999323" cy="2861636"/>
              <a:chOff x="4166612" y="236422"/>
              <a:chExt cx="3999323" cy="2861636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B7CB7CC0-7F29-8994-0DAB-5ECCA036ACC2}"/>
                  </a:ext>
                </a:extLst>
              </p:cNvPr>
              <p:cNvGrpSpPr/>
              <p:nvPr/>
            </p:nvGrpSpPr>
            <p:grpSpPr>
              <a:xfrm>
                <a:off x="4166612" y="236422"/>
                <a:ext cx="3999323" cy="2861636"/>
                <a:chOff x="4140200" y="185181"/>
                <a:chExt cx="3999323" cy="2861636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E94B2043-36B6-1425-1CF4-BB2BC33C4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40200" y="185181"/>
                  <a:ext cx="3999323" cy="2847079"/>
                </a:xfrm>
                <a:prstGeom prst="rect">
                  <a:avLst/>
                </a:prstGeom>
              </p:spPr>
            </p:pic>
            <p:pic>
              <p:nvPicPr>
                <p:cNvPr id="46" name="Рисунок 45">
                  <a:extLst>
                    <a:ext uri="{FF2B5EF4-FFF2-40B4-BE49-F238E27FC236}">
                      <a16:creationId xmlns:a16="http://schemas.microsoft.com/office/drawing/2014/main" id="{F947EF51-CAE9-2A25-ED26-3EF7DD3F54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9961" b="89941" l="9961" r="90039">
                              <a14:foregroundMark x1="90039" y1="23438" x2="90039" y2="23438"/>
                              <a14:foregroundMark x1="65625" y1="86328" x2="74707" y2="87598"/>
                              <a14:foregroundMark x1="50684" y1="44531" x2="54883" y2="57813"/>
                              <a14:backgroundMark x1="39551" y1="27148" x2="40918" y2="59570"/>
                              <a14:backgroundMark x1="40918" y1="59570" x2="34961" y2="83008"/>
                              <a14:backgroundMark x1="46191" y1="31250" x2="44922" y2="35840"/>
                              <a14:backgroundMark x1="46973" y1="35840" x2="44531" y2="39941"/>
                              <a14:backgroundMark x1="41992" y1="43652" x2="51172" y2="71875"/>
                              <a14:backgroundMark x1="51172" y1="71875" x2="37891" y2="85156"/>
                              <a14:backgroundMark x1="51953" y1="68945" x2="42871" y2="89648"/>
                              <a14:backgroundMark x1="36230" y1="26270" x2="37012" y2="58398"/>
                              <a14:backgroundMark x1="37012" y1="58398" x2="36621" y2="50781"/>
                              <a14:backgroundMark x1="27539" y1="16309" x2="34180" y2="53613"/>
                              <a14:backgroundMark x1="30371" y1="34570" x2="31250" y2="58984"/>
                              <a14:backgroundMark x1="22949" y1="44922" x2="23828" y2="46973"/>
                              <a14:backgroundMark x1="36621" y1="22949" x2="42383" y2="32910"/>
                              <a14:backgroundMark x1="36621" y1="20898" x2="41992" y2="31250"/>
                              <a14:backgroundMark x1="41602" y1="23828" x2="42871" y2="29199"/>
                              <a14:backgroundMark x1="42383" y1="25488" x2="44531" y2="30859"/>
                              <a14:backgroundMark x1="44043" y1="22949" x2="44922" y2="30469"/>
                              <a14:backgroundMark x1="46387" y1="30469" x2="41504" y2="48633"/>
                              <a14:backgroundMark x1="48340" y1="32129" x2="37402" y2="45801"/>
                              <a14:backgroundMark x1="46387" y1="32129" x2="39844" y2="44922"/>
                              <a14:backgroundMark x1="45117" y1="32520" x2="44336" y2="4453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flipH="1">
                  <a:off x="4816619" y="1297691"/>
                  <a:ext cx="1782521" cy="1749126"/>
                </a:xfrm>
                <a:prstGeom prst="rect">
                  <a:avLst/>
                </a:prstGeom>
              </p:spPr>
            </p:pic>
          </p:grp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084B8227-F481-3FE0-4326-8417F9C698B4}"/>
                  </a:ext>
                </a:extLst>
              </p:cNvPr>
              <p:cNvSpPr/>
              <p:nvPr/>
            </p:nvSpPr>
            <p:spPr>
              <a:xfrm>
                <a:off x="4432821" y="420946"/>
                <a:ext cx="3334961" cy="37451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Голодний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лось</a:t>
                </a:r>
              </a:p>
            </p:txBody>
          </p:sp>
        </p:grpSp>
        <p:pic>
          <p:nvPicPr>
            <p:cNvPr id="22" name="Рисунок 21" descr="Изображение выглядит как зарисовка, рисунок, лошадь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C60FCCA-614D-34C9-A117-F171A21FF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557" y="695660"/>
              <a:ext cx="2406222" cy="2406222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35BC0BC-D9F3-C4BD-BE05-3A50A5C5963F}"/>
              </a:ext>
            </a:extLst>
          </p:cNvPr>
          <p:cNvGrpSpPr/>
          <p:nvPr/>
        </p:nvGrpSpPr>
        <p:grpSpPr>
          <a:xfrm>
            <a:off x="7939960" y="3699656"/>
            <a:ext cx="3999323" cy="2847079"/>
            <a:chOff x="12285925" y="3759258"/>
            <a:chExt cx="3999323" cy="2847079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82AB543A-7B6F-45A5-7CD1-73F9CB5F3CE8}"/>
                </a:ext>
              </a:extLst>
            </p:cNvPr>
            <p:cNvGrpSpPr/>
            <p:nvPr/>
          </p:nvGrpSpPr>
          <p:grpSpPr>
            <a:xfrm>
              <a:off x="12285925" y="3759258"/>
              <a:ext cx="3999323" cy="2847079"/>
              <a:chOff x="7939960" y="3713888"/>
              <a:chExt cx="3999323" cy="2847079"/>
            </a:xfrm>
          </p:grpSpPr>
          <p:pic>
            <p:nvPicPr>
              <p:cNvPr id="72" name="Рисунок 71">
                <a:extLst>
                  <a:ext uri="{FF2B5EF4-FFF2-40B4-BE49-F238E27FC236}">
                    <a16:creationId xmlns:a16="http://schemas.microsoft.com/office/drawing/2014/main" id="{2F156B34-D33C-BE24-047F-F67D753BF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9960" y="3713888"/>
                <a:ext cx="3999323" cy="2847079"/>
              </a:xfrm>
              <a:prstGeom prst="rect">
                <a:avLst/>
              </a:prstGeom>
            </p:spPr>
          </p:pic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E6D7083F-05EF-F832-4146-E995FF7BBBAD}"/>
                  </a:ext>
                </a:extLst>
              </p:cNvPr>
              <p:cNvSpPr/>
              <p:nvPr/>
            </p:nvSpPr>
            <p:spPr>
              <a:xfrm>
                <a:off x="8235620" y="3925433"/>
                <a:ext cx="3415383" cy="45842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Стигле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яблуко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" name="Рисунок 9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A14009FC-5F9F-5A32-E2B9-BB21193A9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6484" y="4478598"/>
              <a:ext cx="1711382" cy="2087052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188B7C3-75BC-51F8-11A8-855547DE0499}"/>
              </a:ext>
            </a:extLst>
          </p:cNvPr>
          <p:cNvGrpSpPr/>
          <p:nvPr/>
        </p:nvGrpSpPr>
        <p:grpSpPr>
          <a:xfrm>
            <a:off x="242412" y="3674638"/>
            <a:ext cx="3986568" cy="2990227"/>
            <a:chOff x="-10441460" y="9941435"/>
            <a:chExt cx="3986568" cy="2990227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94FB52A9-4DD3-04BB-33A5-84A97D32A2A6}"/>
                </a:ext>
              </a:extLst>
            </p:cNvPr>
            <p:cNvGrpSpPr/>
            <p:nvPr/>
          </p:nvGrpSpPr>
          <p:grpSpPr>
            <a:xfrm>
              <a:off x="-10441460" y="9941435"/>
              <a:ext cx="3986568" cy="2902344"/>
              <a:chOff x="243013" y="4213745"/>
              <a:chExt cx="3986568" cy="2902344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CF3B96AA-FDBF-0D93-21FC-7B13383E8CC9}"/>
                  </a:ext>
                </a:extLst>
              </p:cNvPr>
              <p:cNvSpPr/>
              <p:nvPr/>
            </p:nvSpPr>
            <p:spPr>
              <a:xfrm>
                <a:off x="243013" y="4213745"/>
                <a:ext cx="3986568" cy="2902344"/>
              </a:xfrm>
              <a:prstGeom prst="roundRect">
                <a:avLst/>
              </a:prstGeom>
              <a:solidFill>
                <a:schemeClr val="lt1">
                  <a:alpha val="7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Прямоугольник 108">
                <a:extLst>
                  <a:ext uri="{FF2B5EF4-FFF2-40B4-BE49-F238E27FC236}">
                    <a16:creationId xmlns:a16="http://schemas.microsoft.com/office/drawing/2014/main" id="{43691E58-7F3A-29AC-3B8B-AB746E16E223}"/>
                  </a:ext>
                </a:extLst>
              </p:cNvPr>
              <p:cNvSpPr/>
              <p:nvPr/>
            </p:nvSpPr>
            <p:spPr>
              <a:xfrm>
                <a:off x="493741" y="4411484"/>
                <a:ext cx="3456422" cy="48209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r>
                  <a:rPr lang="uk-UA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ілий</a:t>
                </a:r>
                <a:r>
                  <a:rPr lang="uk-UA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халат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0" name="Рисунок 89" descr="Изображение выглядит как одежда, халат, м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D2D909A9-F4BD-0ED5-EEE9-1B649B3B2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8621" y="10474167"/>
              <a:ext cx="2457495" cy="2457495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0CF8E87E-222E-8D96-7DB4-47EB402F6C2F}"/>
              </a:ext>
            </a:extLst>
          </p:cNvPr>
          <p:cNvGrpSpPr/>
          <p:nvPr/>
        </p:nvGrpSpPr>
        <p:grpSpPr>
          <a:xfrm>
            <a:off x="4086032" y="287826"/>
            <a:ext cx="3999323" cy="3057611"/>
            <a:chOff x="-5578086" y="4654172"/>
            <a:chExt cx="3999323" cy="3057611"/>
          </a:xfrm>
        </p:grpSpPr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A5A1EFB5-0DD5-F853-08C3-1F5877D1DDB2}"/>
                </a:ext>
              </a:extLst>
            </p:cNvPr>
            <p:cNvGrpSpPr/>
            <p:nvPr/>
          </p:nvGrpSpPr>
          <p:grpSpPr>
            <a:xfrm>
              <a:off x="-5578086" y="4654172"/>
              <a:ext cx="3999323" cy="2756278"/>
              <a:chOff x="4164566" y="256278"/>
              <a:chExt cx="3999323" cy="2859272"/>
            </a:xfrm>
          </p:grpSpPr>
          <p:pic>
            <p:nvPicPr>
              <p:cNvPr id="114" name="Рисунок 113">
                <a:extLst>
                  <a:ext uri="{FF2B5EF4-FFF2-40B4-BE49-F238E27FC236}">
                    <a16:creationId xmlns:a16="http://schemas.microsoft.com/office/drawing/2014/main" id="{8A9D01F1-EAB9-C451-7E8B-1F53DFE8F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64566" y="256278"/>
                <a:ext cx="3999323" cy="2859272"/>
              </a:xfrm>
              <a:prstGeom prst="rect">
                <a:avLst/>
              </a:prstGeom>
            </p:spPr>
          </p:pic>
          <p:sp>
            <p:nvSpPr>
              <p:cNvPr id="113" name="Прямоугольник 112">
                <a:extLst>
                  <a:ext uri="{FF2B5EF4-FFF2-40B4-BE49-F238E27FC236}">
                    <a16:creationId xmlns:a16="http://schemas.microsoft.com/office/drawing/2014/main" id="{18AE5904-1AD6-0DAC-85B9-6FB37B0EB1E1}"/>
                  </a:ext>
                </a:extLst>
              </p:cNvPr>
              <p:cNvSpPr/>
              <p:nvPr/>
            </p:nvSpPr>
            <p:spPr>
              <a:xfrm>
                <a:off x="4432821" y="455922"/>
                <a:ext cx="3334961" cy="33953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Блакитні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лижі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0" name="Рисунок 99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AD9126A-6D29-FA0E-D336-8688D3FE5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2060">
              <a:off x="-4929714" y="4892713"/>
              <a:ext cx="2819070" cy="2819070"/>
            </a:xfrm>
            <a:prstGeom prst="rect">
              <a:avLst/>
            </a:prstGeom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02FD421C-F19D-388D-7AE0-45EAAEF271DC}"/>
              </a:ext>
            </a:extLst>
          </p:cNvPr>
          <p:cNvGrpSpPr/>
          <p:nvPr/>
        </p:nvGrpSpPr>
        <p:grpSpPr>
          <a:xfrm>
            <a:off x="7918591" y="3681793"/>
            <a:ext cx="3999323" cy="2859272"/>
            <a:chOff x="-2560873" y="7216826"/>
            <a:chExt cx="3999323" cy="2859272"/>
          </a:xfrm>
        </p:grpSpPr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id="{D4853F6D-4A36-4128-DDE0-3302A8322682}"/>
                </a:ext>
              </a:extLst>
            </p:cNvPr>
            <p:cNvGrpSpPr/>
            <p:nvPr/>
          </p:nvGrpSpPr>
          <p:grpSpPr>
            <a:xfrm>
              <a:off x="-2560873" y="7216826"/>
              <a:ext cx="3999323" cy="2859272"/>
              <a:chOff x="7939960" y="3727729"/>
              <a:chExt cx="3999323" cy="2859272"/>
            </a:xfrm>
          </p:grpSpPr>
          <p:pic>
            <p:nvPicPr>
              <p:cNvPr id="120" name="Рисунок 119">
                <a:extLst>
                  <a:ext uri="{FF2B5EF4-FFF2-40B4-BE49-F238E27FC236}">
                    <a16:creationId xmlns:a16="http://schemas.microsoft.com/office/drawing/2014/main" id="{65EF0DDB-BC4E-C3C6-9990-7CF1B285A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39960" y="3727729"/>
                <a:ext cx="3999323" cy="2859272"/>
              </a:xfrm>
              <a:prstGeom prst="rect">
                <a:avLst/>
              </a:prstGeom>
            </p:spPr>
          </p:pic>
          <p:sp>
            <p:nvSpPr>
              <p:cNvPr id="119" name="Прямоугольник 118">
                <a:extLst>
                  <a:ext uri="{FF2B5EF4-FFF2-40B4-BE49-F238E27FC236}">
                    <a16:creationId xmlns:a16="http://schemas.microsoft.com/office/drawing/2014/main" id="{2D9EBE82-E200-4467-6BE4-674F6CF6AD6B}"/>
                  </a:ext>
                </a:extLst>
              </p:cNvPr>
              <p:cNvSpPr/>
              <p:nvPr/>
            </p:nvSpPr>
            <p:spPr>
              <a:xfrm>
                <a:off x="8282828" y="3966218"/>
                <a:ext cx="3368175" cy="37482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/>
                  <a:t>Половина шоколадки</a:t>
                </a:r>
              </a:p>
            </p:txBody>
          </p:sp>
        </p:grpSp>
        <p:pic>
          <p:nvPicPr>
            <p:cNvPr id="93" name="Рисунок 92" descr="Изображение выглядит как еда, конфета, шоколад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CB05FBC1-1ED2-75E7-6168-C01469882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95" t="-7225" r="-1" b="-1"/>
            <a:stretch/>
          </p:blipFill>
          <p:spPr>
            <a:xfrm>
              <a:off x="-1704742" y="7723237"/>
              <a:ext cx="2201366" cy="2265366"/>
            </a:xfrm>
            <a:prstGeom prst="halfFrame">
              <a:avLst>
                <a:gd name="adj1" fmla="val 27641"/>
                <a:gd name="adj2" fmla="val 73140"/>
              </a:avLst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00C33B30-094C-81ED-148C-15354CCBD340}"/>
              </a:ext>
            </a:extLst>
          </p:cNvPr>
          <p:cNvGrpSpPr/>
          <p:nvPr/>
        </p:nvGrpSpPr>
        <p:grpSpPr>
          <a:xfrm>
            <a:off x="211932" y="3675977"/>
            <a:ext cx="4001091" cy="3296868"/>
            <a:chOff x="2423993" y="13891826"/>
            <a:chExt cx="4001091" cy="3296868"/>
          </a:xfrm>
        </p:grpSpPr>
        <p:grpSp>
          <p:nvGrpSpPr>
            <p:cNvPr id="133" name="Группа 132">
              <a:extLst>
                <a:ext uri="{FF2B5EF4-FFF2-40B4-BE49-F238E27FC236}">
                  <a16:creationId xmlns:a16="http://schemas.microsoft.com/office/drawing/2014/main" id="{46502DF9-1EDC-CA15-1156-7BBFAD4C5283}"/>
                </a:ext>
              </a:extLst>
            </p:cNvPr>
            <p:cNvGrpSpPr/>
            <p:nvPr/>
          </p:nvGrpSpPr>
          <p:grpSpPr>
            <a:xfrm>
              <a:off x="2438516" y="13891826"/>
              <a:ext cx="3986568" cy="2902344"/>
              <a:chOff x="243013" y="4213745"/>
              <a:chExt cx="3986568" cy="2902344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4E5DFBBB-3D9C-33BA-EF15-5B381D236A6B}"/>
                  </a:ext>
                </a:extLst>
              </p:cNvPr>
              <p:cNvSpPr/>
              <p:nvPr/>
            </p:nvSpPr>
            <p:spPr>
              <a:xfrm>
                <a:off x="243013" y="4213745"/>
                <a:ext cx="3986568" cy="2902344"/>
              </a:xfrm>
              <a:prstGeom prst="roundRect">
                <a:avLst/>
              </a:prstGeom>
              <a:solidFill>
                <a:schemeClr val="lt1">
                  <a:alpha val="7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Прямоугольник 136">
                <a:extLst>
                  <a:ext uri="{FF2B5EF4-FFF2-40B4-BE49-F238E27FC236}">
                    <a16:creationId xmlns:a16="http://schemas.microsoft.com/office/drawing/2014/main" id="{F82E1C3C-0B64-F88E-AF6F-8B8BD84DD152}"/>
                  </a:ext>
                </a:extLst>
              </p:cNvPr>
              <p:cNvSpPr/>
              <p:nvPr/>
            </p:nvSpPr>
            <p:spPr>
              <a:xfrm>
                <a:off x="493741" y="4411484"/>
                <a:ext cx="3456422" cy="48209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Золота лампочка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24" name="Рисунок 123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A421C0F-7923-C597-FB0D-B61026ADC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337" y="14888233"/>
              <a:ext cx="2300461" cy="2300461"/>
            </a:xfrm>
            <a:prstGeom prst="rect">
              <a:avLst/>
            </a:prstGeom>
          </p:spPr>
        </p:pic>
        <p:pic>
          <p:nvPicPr>
            <p:cNvPr id="132" name="Рисунок 131" descr="Изображение выглядит как искусство, эмаль, орна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AF68BDE-5F00-96AB-6A5C-CA49D2296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993" y="14238775"/>
              <a:ext cx="2483885" cy="2483885"/>
            </a:xfrm>
            <a:prstGeom prst="rect">
              <a:avLst/>
            </a:prstGeom>
          </p:spPr>
        </p:pic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4CB16F6B-F5FC-F568-AACA-358F6F01536A}"/>
              </a:ext>
            </a:extLst>
          </p:cNvPr>
          <p:cNvGrpSpPr/>
          <p:nvPr/>
        </p:nvGrpSpPr>
        <p:grpSpPr>
          <a:xfrm>
            <a:off x="4063157" y="274173"/>
            <a:ext cx="3999323" cy="2914141"/>
            <a:chOff x="449414" y="7902795"/>
            <a:chExt cx="3999323" cy="2914141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E39C1217-EE46-BC9A-6DD6-E718FF1D75DA}"/>
                </a:ext>
              </a:extLst>
            </p:cNvPr>
            <p:cNvGrpSpPr/>
            <p:nvPr/>
          </p:nvGrpSpPr>
          <p:grpSpPr>
            <a:xfrm>
              <a:off x="449414" y="7902795"/>
              <a:ext cx="3999323" cy="2914141"/>
              <a:chOff x="4151436" y="238380"/>
              <a:chExt cx="3999323" cy="2914141"/>
            </a:xfrm>
          </p:grpSpPr>
          <p:pic>
            <p:nvPicPr>
              <p:cNvPr id="140" name="Рисунок 139">
                <a:extLst>
                  <a:ext uri="{FF2B5EF4-FFF2-40B4-BE49-F238E27FC236}">
                    <a16:creationId xmlns:a16="http://schemas.microsoft.com/office/drawing/2014/main" id="{61A66862-0859-4F10-FE63-AE94C687AF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51436" y="238380"/>
                <a:ext cx="3999323" cy="2914141"/>
              </a:xfrm>
              <a:prstGeom prst="rect">
                <a:avLst/>
              </a:prstGeom>
            </p:spPr>
          </p:pic>
          <p:sp>
            <p:nvSpPr>
              <p:cNvPr id="142" name="Прямоугольник 141">
                <a:extLst>
                  <a:ext uri="{FF2B5EF4-FFF2-40B4-BE49-F238E27FC236}">
                    <a16:creationId xmlns:a16="http://schemas.microsoft.com/office/drawing/2014/main" id="{55414377-53EF-AE1F-B0C4-F20DBDAF8CE5}"/>
                  </a:ext>
                </a:extLst>
              </p:cNvPr>
              <p:cNvSpPr/>
              <p:nvPr/>
            </p:nvSpPr>
            <p:spPr>
              <a:xfrm>
                <a:off x="4432821" y="479943"/>
                <a:ext cx="3414006" cy="35695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Біла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лелека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0" name="Рисунок 129" descr="Изображение выглядит как водоплавающая птица, птица, клюв, морск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DE0355B9-3DAA-3E20-6131-5D23E55FB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8" y="8566714"/>
              <a:ext cx="2184819" cy="2184819"/>
            </a:xfrm>
            <a:prstGeom prst="rect">
              <a:avLst/>
            </a:prstGeom>
          </p:spPr>
        </p:pic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73168A40-5E0D-1F0D-8A4F-EC42923221DC}"/>
              </a:ext>
            </a:extLst>
          </p:cNvPr>
          <p:cNvGrpSpPr/>
          <p:nvPr/>
        </p:nvGrpSpPr>
        <p:grpSpPr>
          <a:xfrm>
            <a:off x="7895717" y="3662914"/>
            <a:ext cx="3999323" cy="3002399"/>
            <a:chOff x="9258820" y="8919815"/>
            <a:chExt cx="3999323" cy="3002399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DF63D60-8C8A-7A71-85D0-3CC6793CDF1C}"/>
                </a:ext>
              </a:extLst>
            </p:cNvPr>
            <p:cNvGrpSpPr/>
            <p:nvPr/>
          </p:nvGrpSpPr>
          <p:grpSpPr>
            <a:xfrm>
              <a:off x="9258820" y="8919815"/>
              <a:ext cx="3999323" cy="2914141"/>
              <a:chOff x="7930026" y="3713888"/>
              <a:chExt cx="3999323" cy="2914141"/>
            </a:xfrm>
          </p:grpSpPr>
          <p:pic>
            <p:nvPicPr>
              <p:cNvPr id="145" name="Рисунок 144">
                <a:extLst>
                  <a:ext uri="{FF2B5EF4-FFF2-40B4-BE49-F238E27FC236}">
                    <a16:creationId xmlns:a16="http://schemas.microsoft.com/office/drawing/2014/main" id="{3241274C-BF35-074B-D54F-1CD80BEDD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30026" y="3713888"/>
                <a:ext cx="3999323" cy="2914141"/>
              </a:xfrm>
              <a:prstGeom prst="rect">
                <a:avLst/>
              </a:prstGeom>
            </p:spPr>
          </p:pic>
          <p:sp>
            <p:nvSpPr>
              <p:cNvPr id="148" name="Прямоугольник 147">
                <a:extLst>
                  <a:ext uri="{FF2B5EF4-FFF2-40B4-BE49-F238E27FC236}">
                    <a16:creationId xmlns:a16="http://schemas.microsoft.com/office/drawing/2014/main" id="{32294BCA-C668-8777-A870-A65F768C4B84}"/>
                  </a:ext>
                </a:extLst>
              </p:cNvPr>
              <p:cNvSpPr/>
              <p:nvPr/>
            </p:nvSpPr>
            <p:spPr>
              <a:xfrm>
                <a:off x="8208940" y="3964989"/>
                <a:ext cx="3438826" cy="43849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Булка і молоко</a:t>
                </a:r>
              </a:p>
            </p:txBody>
          </p:sp>
        </p:grpSp>
        <p:pic>
          <p:nvPicPr>
            <p:cNvPr id="126" name="Рисунок 125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EB12DA8-7CAE-CF08-FC39-D471264F5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866" y="9684744"/>
              <a:ext cx="1490769" cy="1993982"/>
            </a:xfrm>
            <a:prstGeom prst="rect">
              <a:avLst/>
            </a:prstGeom>
          </p:spPr>
        </p:pic>
        <p:pic>
          <p:nvPicPr>
            <p:cNvPr id="128" name="Рисунок 127" descr="Изображение выглядит как спираль, беспозвоноч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DAD7F589-FE93-9D9E-5430-A83A2BAB2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8884" y="10431445"/>
              <a:ext cx="1490769" cy="1490769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832764D4-EE1C-1A09-D8DC-7404894AEA78}"/>
              </a:ext>
            </a:extLst>
          </p:cNvPr>
          <p:cNvGrpSpPr/>
          <p:nvPr/>
        </p:nvGrpSpPr>
        <p:grpSpPr>
          <a:xfrm>
            <a:off x="166562" y="3664267"/>
            <a:ext cx="4030077" cy="3132192"/>
            <a:chOff x="9610430" y="7476613"/>
            <a:chExt cx="4030077" cy="3132192"/>
          </a:xfrm>
        </p:grpSpPr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21D39B00-DFE0-7BC3-9A58-C00C4A855D98}"/>
                </a:ext>
              </a:extLst>
            </p:cNvPr>
            <p:cNvGrpSpPr/>
            <p:nvPr/>
          </p:nvGrpSpPr>
          <p:grpSpPr>
            <a:xfrm>
              <a:off x="9610430" y="7476613"/>
              <a:ext cx="4030077" cy="2958931"/>
              <a:chOff x="226528" y="3658472"/>
              <a:chExt cx="4030077" cy="2958931"/>
            </a:xfrm>
          </p:grpSpPr>
          <p:sp>
            <p:nvSpPr>
              <p:cNvPr id="159" name="Прямоугольник: скругленные углы 158">
                <a:extLst>
                  <a:ext uri="{FF2B5EF4-FFF2-40B4-BE49-F238E27FC236}">
                    <a16:creationId xmlns:a16="http://schemas.microsoft.com/office/drawing/2014/main" id="{5D2E7927-0A8F-8354-7F0A-AD5833467BB6}"/>
                  </a:ext>
                </a:extLst>
              </p:cNvPr>
              <p:cNvSpPr/>
              <p:nvPr/>
            </p:nvSpPr>
            <p:spPr>
              <a:xfrm>
                <a:off x="226528" y="3658472"/>
                <a:ext cx="4030077" cy="2958931"/>
              </a:xfrm>
              <a:prstGeom prst="roundRect">
                <a:avLst/>
              </a:prstGeom>
              <a:solidFill>
                <a:schemeClr val="lt1">
                  <a:alpha val="7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1" name="Прямоугольник 160">
                <a:extLst>
                  <a:ext uri="{FF2B5EF4-FFF2-40B4-BE49-F238E27FC236}">
                    <a16:creationId xmlns:a16="http://schemas.microsoft.com/office/drawing/2014/main" id="{96C0568D-0A78-4856-956C-B5FDFACFC084}"/>
                  </a:ext>
                </a:extLst>
              </p:cNvPr>
              <p:cNvSpPr/>
              <p:nvPr/>
            </p:nvSpPr>
            <p:spPr>
              <a:xfrm>
                <a:off x="456697" y="3836241"/>
                <a:ext cx="3492643" cy="53249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Блакитна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волошка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1" name="Рисунок 150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F73A486D-62F9-4327-9C09-6ECFC4F3A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663" y="7967798"/>
              <a:ext cx="2641007" cy="2641007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6223D36C-F1D0-EE75-016F-01BD6C91497F}"/>
              </a:ext>
            </a:extLst>
          </p:cNvPr>
          <p:cNvGrpSpPr/>
          <p:nvPr/>
        </p:nvGrpSpPr>
        <p:grpSpPr>
          <a:xfrm>
            <a:off x="4046506" y="294148"/>
            <a:ext cx="4041998" cy="3236095"/>
            <a:chOff x="13146830" y="6365035"/>
            <a:chExt cx="4041998" cy="3236095"/>
          </a:xfrm>
        </p:grpSpPr>
        <p:grpSp>
          <p:nvGrpSpPr>
            <p:cNvPr id="164" name="Группа 163">
              <a:extLst>
                <a:ext uri="{FF2B5EF4-FFF2-40B4-BE49-F238E27FC236}">
                  <a16:creationId xmlns:a16="http://schemas.microsoft.com/office/drawing/2014/main" id="{5473BB97-5F79-F861-18F0-89DBB4AFD3C7}"/>
                </a:ext>
              </a:extLst>
            </p:cNvPr>
            <p:cNvGrpSpPr/>
            <p:nvPr/>
          </p:nvGrpSpPr>
          <p:grpSpPr>
            <a:xfrm>
              <a:off x="13146830" y="6365035"/>
              <a:ext cx="4041998" cy="2975106"/>
              <a:chOff x="4151436" y="239489"/>
              <a:chExt cx="4041998" cy="2975106"/>
            </a:xfrm>
          </p:grpSpPr>
          <p:pic>
            <p:nvPicPr>
              <p:cNvPr id="165" name="Рисунок 164">
                <a:extLst>
                  <a:ext uri="{FF2B5EF4-FFF2-40B4-BE49-F238E27FC236}">
                    <a16:creationId xmlns:a16="http://schemas.microsoft.com/office/drawing/2014/main" id="{09C413E5-CE29-B688-E764-A7D72308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51436" y="239489"/>
                <a:ext cx="4041998" cy="2975106"/>
              </a:xfrm>
              <a:prstGeom prst="rect">
                <a:avLst/>
              </a:prstGeom>
            </p:spPr>
          </p:pic>
          <p:sp>
            <p:nvSpPr>
              <p:cNvPr id="167" name="Прямоугольник 166">
                <a:extLst>
                  <a:ext uri="{FF2B5EF4-FFF2-40B4-BE49-F238E27FC236}">
                    <a16:creationId xmlns:a16="http://schemas.microsoft.com/office/drawing/2014/main" id="{BD2819ED-D345-71A4-EEB1-2799A0585797}"/>
                  </a:ext>
                </a:extLst>
              </p:cNvPr>
              <p:cNvSpPr/>
              <p:nvPr/>
            </p:nvSpPr>
            <p:spPr>
              <a:xfrm>
                <a:off x="4432821" y="479943"/>
                <a:ext cx="3468128" cy="43131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Кругла клумба</a:t>
                </a:r>
              </a:p>
            </p:txBody>
          </p:sp>
        </p:grpSp>
        <p:pic>
          <p:nvPicPr>
            <p:cNvPr id="155" name="Рисунок 154" descr="Изображение выглядит как Украшение из цветов, Флористика, Торт на день рождения, Срезанные цветы&#10;&#10;Автоматически созданное описание">
              <a:extLst>
                <a:ext uri="{FF2B5EF4-FFF2-40B4-BE49-F238E27FC236}">
                  <a16:creationId xmlns:a16="http://schemas.microsoft.com/office/drawing/2014/main" id="{E39442B4-2E0E-6FA4-6C67-5A924D628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166" y="6558057"/>
              <a:ext cx="3043073" cy="3043073"/>
            </a:xfrm>
            <a:prstGeom prst="rect">
              <a:avLst/>
            </a:prstGeom>
          </p:spPr>
        </p:pic>
      </p:grp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DFC6DC87-EB44-CC5A-1540-AFB5FE1934A8}"/>
              </a:ext>
            </a:extLst>
          </p:cNvPr>
          <p:cNvGrpSpPr/>
          <p:nvPr/>
        </p:nvGrpSpPr>
        <p:grpSpPr>
          <a:xfrm>
            <a:off x="7891676" y="3673913"/>
            <a:ext cx="4041998" cy="2975106"/>
            <a:chOff x="13363396" y="6060264"/>
            <a:chExt cx="4041998" cy="2975106"/>
          </a:xfrm>
        </p:grpSpPr>
        <p:grpSp>
          <p:nvGrpSpPr>
            <p:cNvPr id="170" name="Группа 169">
              <a:extLst>
                <a:ext uri="{FF2B5EF4-FFF2-40B4-BE49-F238E27FC236}">
                  <a16:creationId xmlns:a16="http://schemas.microsoft.com/office/drawing/2014/main" id="{9BDD3792-FE92-DB7A-7220-FA1DAF2793E0}"/>
                </a:ext>
              </a:extLst>
            </p:cNvPr>
            <p:cNvGrpSpPr/>
            <p:nvPr/>
          </p:nvGrpSpPr>
          <p:grpSpPr>
            <a:xfrm>
              <a:off x="13363396" y="6060264"/>
              <a:ext cx="4041998" cy="2975106"/>
              <a:chOff x="7900949" y="3713888"/>
              <a:chExt cx="4041998" cy="2975106"/>
            </a:xfrm>
          </p:grpSpPr>
          <p:pic>
            <p:nvPicPr>
              <p:cNvPr id="171" name="Рисунок 170">
                <a:extLst>
                  <a:ext uri="{FF2B5EF4-FFF2-40B4-BE49-F238E27FC236}">
                    <a16:creationId xmlns:a16="http://schemas.microsoft.com/office/drawing/2014/main" id="{E93A50E2-C814-DBCF-A458-EAC80D1AA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00949" y="3713888"/>
                <a:ext cx="4041998" cy="2975106"/>
              </a:xfrm>
              <a:prstGeom prst="rect">
                <a:avLst/>
              </a:prstGeom>
            </p:spPr>
          </p:pic>
          <p:sp>
            <p:nvSpPr>
              <p:cNvPr id="172" name="Прямоугольник 171">
                <a:extLst>
                  <a:ext uri="{FF2B5EF4-FFF2-40B4-BE49-F238E27FC236}">
                    <a16:creationId xmlns:a16="http://schemas.microsoft.com/office/drawing/2014/main" id="{304862D6-B58D-AAA0-1481-E104F0E84182}"/>
                  </a:ext>
                </a:extLst>
              </p:cNvPr>
              <p:cNvSpPr/>
              <p:nvPr/>
            </p:nvSpPr>
            <p:spPr>
              <a:xfrm>
                <a:off x="8222022" y="3933360"/>
                <a:ext cx="3478589" cy="47912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Солодка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полуниця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3" name="Рисунок 152" descr="Изображение выглядит как миска,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79B023B5-4952-6DC4-F130-F1FF2F6CB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1319" y="6760540"/>
              <a:ext cx="2186250" cy="2186250"/>
            </a:xfrm>
            <a:prstGeom prst="rect">
              <a:avLst/>
            </a:prstGeom>
          </p:spPr>
        </p:pic>
        <p:pic>
          <p:nvPicPr>
            <p:cNvPr id="157" name="Рисунок 156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77CAFA3B-B51B-D44C-551A-8D7AF77F0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3763" y="7375229"/>
              <a:ext cx="1680250" cy="1660141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0AE618-4612-A74D-3807-0BE62FE26E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57" y="468214"/>
            <a:ext cx="2767147" cy="2847078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74756" y="3487276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26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2024-08-12T22:48:14Z</dcterms:created>
  <dcterms:modified xsi:type="dcterms:W3CDTF">2024-11-25T20:37:50Z</dcterms:modified>
</cp:coreProperties>
</file>