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microsoft.com/office/2007/relationships/hdphoto" Target="../media/hdphoto1.wdp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3" name="Группа 22"/>
          <p:cNvGrpSpPr/>
          <p:nvPr/>
        </p:nvGrpSpPr>
        <p:grpSpPr>
          <a:xfrm>
            <a:off x="4150138" y="3031791"/>
            <a:ext cx="3807966" cy="3430048"/>
            <a:chOff x="3537382" y="2986376"/>
            <a:chExt cx="3807966" cy="3430048"/>
          </a:xfrm>
        </p:grpSpPr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768181">
              <a:off x="3537382" y="2987423"/>
              <a:ext cx="3257098" cy="3429001"/>
            </a:xfrm>
            <a:prstGeom prst="rect">
              <a:avLst/>
            </a:prstGeom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86167">
              <a:off x="4088250" y="2986376"/>
              <a:ext cx="3257098" cy="3429001"/>
            </a:xfrm>
            <a:prstGeom prst="rect">
              <a:avLst/>
            </a:prstGeom>
          </p:spPr>
        </p:pic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58104" y="2671123"/>
            <a:ext cx="3102851" cy="427825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8536" y="608813"/>
            <a:ext cx="2038301" cy="19619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15" y="931864"/>
            <a:ext cx="1419858" cy="136069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22831" y="608813"/>
            <a:ext cx="2038300" cy="196192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01562" y="608813"/>
            <a:ext cx="2038301" cy="1961924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2196" y="608813"/>
            <a:ext cx="2038301" cy="196192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459" y="877083"/>
            <a:ext cx="1369754" cy="141284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308" y="1069867"/>
            <a:ext cx="1586902" cy="122269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2196" y="577321"/>
            <a:ext cx="1897399" cy="189739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138" y="597867"/>
            <a:ext cx="1419858" cy="1825532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8025" y="569021"/>
            <a:ext cx="1419858" cy="182553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386" y="464398"/>
            <a:ext cx="1419858" cy="182553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3583" y="468775"/>
            <a:ext cx="1419858" cy="1825532"/>
          </a:xfrm>
          <a:prstGeom prst="rect">
            <a:avLst/>
          </a:prstGeom>
        </p:spPr>
      </p:pic>
      <p:pic>
        <p:nvPicPr>
          <p:cNvPr id="42" name="Picture 4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28600" y="3064510"/>
            <a:ext cx="3714750" cy="3590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24</cp:revision>
  <dcterms:created xsi:type="dcterms:W3CDTF">2024-03-03T16:53:00Z</dcterms:created>
  <dcterms:modified xsi:type="dcterms:W3CDTF">2024-10-28T14:04:04Z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B3B27E8323BD4D228321C73811414EF3_12</vt:lpwstr>
  </property>
  <property fmtid="{D5CDD505-2E9C-101B-9397-08002B2CF9AE}" pid="3" name="KSOProductBuildVer">
    <vt:lpwstr>1033-12.2.0.17153</vt:lpwstr>
  </property>
</Properties>
</file>