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03.03.2025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ейзаж, растение, трав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55E0A-AB74-4A10-E04D-25148286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15CDA-B887-C1D9-CA70-662DA028C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242" y="12881"/>
            <a:ext cx="4205741" cy="42057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DF2480-B488-AF45-FF46-F3CB09A36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1" y="2518912"/>
            <a:ext cx="4082641" cy="40826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C25A505-FFCA-902D-8D75-D427CBF6D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4" y="4657564"/>
            <a:ext cx="2530816" cy="253081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1059A03-26F8-00F5-C45D-1C805D265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/>
          <a:stretch/>
        </p:blipFill>
        <p:spPr>
          <a:xfrm>
            <a:off x="5690177" y="1650444"/>
            <a:ext cx="1824434" cy="21145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3E826BB-3194-BA88-62C4-AE4B542A7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" t="992" r="2828" b="-3654"/>
          <a:stretch/>
        </p:blipFill>
        <p:spPr>
          <a:xfrm flipH="1">
            <a:off x="6510549" y="1935890"/>
            <a:ext cx="2021583" cy="20912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8BEAF73-A9B6-18E8-BCE7-3B7A4F642F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3" y="2839306"/>
            <a:ext cx="948846" cy="94884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A383CD3-5D64-C68D-3E58-99644FA27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138" y="1916711"/>
            <a:ext cx="2131997" cy="213199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графическая вставка, мультфильм, рисунок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10AC3A-D4D0-CCBE-5763-802BE42F54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58" y="2467009"/>
            <a:ext cx="1000884" cy="100088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BC98F35-11AA-1D47-3122-6987291E4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1173" r="19484"/>
          <a:stretch/>
        </p:blipFill>
        <p:spPr>
          <a:xfrm flipH="1">
            <a:off x="7267688" y="3020678"/>
            <a:ext cx="2628607" cy="31830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FEC7D7-EB53-CC29-087B-F4E15F9EBE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6"/>
          <a:stretch/>
        </p:blipFill>
        <p:spPr>
          <a:xfrm>
            <a:off x="2169291" y="3831245"/>
            <a:ext cx="6294542" cy="302675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28258B5-2FB8-B321-5300-607D20C109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57" y="3549038"/>
            <a:ext cx="1511931" cy="151193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A71F0CC-1AF7-40EA-0C2A-928E861459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3" y="3419902"/>
            <a:ext cx="1408318" cy="14083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осуда, Предметы сервировки, блюдо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EA1D65-85D8-CA84-A92D-36AFE4EAB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56" y="4373678"/>
            <a:ext cx="1225215" cy="12252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3CC95A0-4FC4-2230-7A52-4CEF21730D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77" y="4230607"/>
            <a:ext cx="1090526" cy="10905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7AFF0CB-6563-4A64-CA98-7622BAA0A3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5838" y="4392072"/>
            <a:ext cx="1206821" cy="1206821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98" y="1024433"/>
            <a:ext cx="3649912" cy="371508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26D8C1-9C2F-A186-37B6-5701BF551D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17" y="1961650"/>
            <a:ext cx="1588975" cy="15873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985881-90F5-4B74-8EEF-3E6D93C7FC69}"/>
</file>

<file path=customXml/itemProps2.xml><?xml version="1.0" encoding="utf-8"?>
<ds:datastoreItem xmlns:ds="http://schemas.openxmlformats.org/officeDocument/2006/customXml" ds:itemID="{4CE9F0E2-4467-4A86-BA39-E60FC1A5DEB2}"/>
</file>

<file path=customXml/itemProps3.xml><?xml version="1.0" encoding="utf-8"?>
<ds:datastoreItem xmlns:ds="http://schemas.openxmlformats.org/officeDocument/2006/customXml" ds:itemID="{D9EDFD47-E228-4900-AF5D-0462A8D74CF3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15</cp:revision>
  <dcterms:created xsi:type="dcterms:W3CDTF">2025-01-15T12:36:26Z</dcterms:created>
  <dcterms:modified xsi:type="dcterms:W3CDTF">2025-03-02T22:04:11Z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