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6" y="2633164"/>
            <a:ext cx="1511113" cy="15504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491629"/>
            <a:ext cx="22574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8A4ACC-49B3-40F3-B362-0ECF04C132AD}"/>
</file>

<file path=customXml/itemProps2.xml><?xml version="1.0" encoding="utf-8"?>
<ds:datastoreItem xmlns:ds="http://schemas.openxmlformats.org/officeDocument/2006/customXml" ds:itemID="{3425F00E-ABD8-4A03-9544-BE39112C3A33}"/>
</file>

<file path=customXml/itemProps3.xml><?xml version="1.0" encoding="utf-8"?>
<ds:datastoreItem xmlns:ds="http://schemas.openxmlformats.org/officeDocument/2006/customXml" ds:itemID="{6A754B2D-6CAB-4F3F-8DAE-7E13C90A24C2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9</cp:revision>
  <dcterms:created xsi:type="dcterms:W3CDTF">2024-12-22T19:53:03Z</dcterms:created>
  <dcterms:modified xsi:type="dcterms:W3CDTF">2024-12-27T18:24:52Z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