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>
        <p:scale>
          <a:sx n="75" d="100"/>
          <a:sy n="75" d="100"/>
        </p:scale>
        <p:origin x="1278" y="648"/>
      </p:cViewPr>
      <p:guideLst>
        <p:guide orient="horz" pos="218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C9B95-D504-41CE-95AA-624D42B527C9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52598-09F0-4351-8809-37084C29CF5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52598-09F0-4351-8809-37084C29CF5E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jpe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Изображение выглядит как растение, дерево, дом, на открытом воздухе&#10;&#10;Автоматически созданное описание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08" t="10833" r="4816" b="11913"/>
          <a:stretch>
            <a:fillRect/>
          </a:stretch>
        </p:blipFill>
        <p:spPr>
          <a:xfrm>
            <a:off x="164386" y="337407"/>
            <a:ext cx="4887001" cy="6066504"/>
          </a:xfrm>
          <a:prstGeom prst="rect">
            <a:avLst/>
          </a:prstGeom>
        </p:spPr>
      </p:pic>
      <p:cxnSp>
        <p:nvCxnSpPr>
          <p:cNvPr id="13" name="Прямая соединительная линия 12"/>
          <p:cNvCxnSpPr/>
          <p:nvPr/>
        </p:nvCxnSpPr>
        <p:spPr>
          <a:xfrm>
            <a:off x="648482" y="4117181"/>
            <a:ext cx="31432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Овал 6"/>
          <p:cNvSpPr/>
          <p:nvPr/>
        </p:nvSpPr>
        <p:spPr>
          <a:xfrm>
            <a:off x="543706" y="4052024"/>
            <a:ext cx="119062" cy="11906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 flipV="1">
            <a:off x="950901" y="1536700"/>
            <a:ext cx="0" cy="260898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923120" y="1558132"/>
            <a:ext cx="148272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2398699" y="1529557"/>
            <a:ext cx="0" cy="38258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2370127" y="1912144"/>
            <a:ext cx="1850229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V="1">
            <a:off x="4220343" y="1883569"/>
            <a:ext cx="0" cy="297418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3129757" y="4851400"/>
            <a:ext cx="111917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3132138" y="3749675"/>
            <a:ext cx="0" cy="112933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2767806" y="3748880"/>
            <a:ext cx="39290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2767807" y="3719689"/>
            <a:ext cx="0" cy="112933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1676387" y="4851400"/>
            <a:ext cx="111917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1676387" y="3370659"/>
            <a:ext cx="0" cy="150834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>
            <a:off x="1312054" y="3380183"/>
            <a:ext cx="39290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>
            <a:off x="1316816" y="3351387"/>
            <a:ext cx="0" cy="113250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>
            <a:off x="581819" y="4483891"/>
            <a:ext cx="764369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>
            <a:off x="591332" y="4171086"/>
            <a:ext cx="0" cy="34149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/>
          <p:cNvGrpSpPr/>
          <p:nvPr/>
        </p:nvGrpSpPr>
        <p:grpSpPr>
          <a:xfrm>
            <a:off x="5102860" y="659765"/>
            <a:ext cx="4401358" cy="6124873"/>
            <a:chOff x="8213" y="213"/>
            <a:chExt cx="6592" cy="10387"/>
          </a:xfrm>
        </p:grpSpPr>
        <p:grpSp>
          <p:nvGrpSpPr>
            <p:cNvPr id="79" name="Группа 78"/>
            <p:cNvGrpSpPr/>
            <p:nvPr/>
          </p:nvGrpSpPr>
          <p:grpSpPr>
            <a:xfrm>
              <a:off x="8977" y="4154"/>
              <a:ext cx="2591" cy="1218"/>
              <a:chOff x="5700371" y="2637590"/>
              <a:chExt cx="1645247" cy="773736"/>
            </a:xfrm>
          </p:grpSpPr>
          <p:sp>
            <p:nvSpPr>
              <p:cNvPr id="64" name="Прямокутник: округлені кути 9"/>
              <p:cNvSpPr/>
              <p:nvPr/>
            </p:nvSpPr>
            <p:spPr>
              <a:xfrm>
                <a:off x="5700371" y="2637590"/>
                <a:ext cx="1562101" cy="77373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txBody>
              <a:bodyPr wrap="square" lIns="91440" tIns="45720" rIns="91440" bIns="45720">
                <a:spAutoFit/>
              </a:bodyPr>
              <a:lstStyle/>
              <a:p>
                <a:pPr lvl="0">
                  <a:defRPr/>
                </a:pPr>
                <a:r>
                  <a:rPr lang="uk-UA" sz="3600" b="1" dirty="0">
                    <a:ln w="12700" cmpd="sng">
                      <a:noFill/>
                      <a:prstDash val="solid"/>
                    </a:ln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 ↓</a:t>
                </a:r>
                <a:endParaRPr kumimoji="0" lang="uk-UA" sz="3600" b="1" i="0" u="none" strike="noStrike" kern="1200" cap="none" spc="0" normalizeH="0" baseline="0" noProof="0" dirty="0">
                  <a:ln w="12700" cmpd="sng">
                    <a:noFill/>
                    <a:prstDash val="solid"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pic>
            <p:nvPicPr>
              <p:cNvPr id="8" name="Рисунок 7" descr="Изображение выглядит как зарисовка, Фигурка животного, рисунок, графическая вставка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06441" y="2681970"/>
                <a:ext cx="658715" cy="658715"/>
              </a:xfrm>
              <a:prstGeom prst="rect">
                <a:avLst/>
              </a:prstGeom>
            </p:spPr>
          </p:pic>
          <p:pic>
            <p:nvPicPr>
              <p:cNvPr id="10" name="Рисунок 9" descr="Изображение выглядит как Фигурка животного, мультфильм, млекопитающее, скот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22454" y="2719245"/>
                <a:ext cx="623164" cy="623164"/>
              </a:xfrm>
              <a:prstGeom prst="rect">
                <a:avLst/>
              </a:prstGeom>
            </p:spPr>
          </p:pic>
        </p:grpSp>
        <p:sp>
          <p:nvSpPr>
            <p:cNvPr id="62" name="Прямокутник: округлені кути 9"/>
            <p:cNvSpPr/>
            <p:nvPr/>
          </p:nvSpPr>
          <p:spPr>
            <a:xfrm>
              <a:off x="8977" y="1540"/>
              <a:ext cx="2460" cy="12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square" lIns="91440" tIns="45720" rIns="91440" bIns="45720">
              <a:spAutoFit/>
            </a:bodyPr>
            <a:lstStyle/>
            <a:p>
              <a:pPr lvl="0">
                <a:defRPr/>
              </a:pPr>
              <a:r>
                <a:rPr kumimoji="0" lang="uk-UA" sz="3600" b="1" i="0" u="none" strike="noStrike" kern="1200" cap="none" spc="0" normalizeH="0" baseline="0" noProof="0" dirty="0">
                  <a:ln w="12700" cmpd="sng">
                    <a:noFill/>
                    <a:prstDash val="solid"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7</a:t>
              </a:r>
              <a:r>
                <a:rPr lang="uk-UA" sz="3600" b="1" dirty="0">
                  <a:ln w="12700" cmpd="sng">
                    <a:noFill/>
                    <a:prstDash val="solid"/>
                  </a:ln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↑</a:t>
              </a:r>
              <a:endParaRPr kumimoji="0" lang="uk-UA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" name="Прямокутник: округлені кути 9"/>
            <p:cNvSpPr/>
            <p:nvPr/>
          </p:nvSpPr>
          <p:spPr>
            <a:xfrm>
              <a:off x="8977" y="233"/>
              <a:ext cx="2460" cy="12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uk-UA" sz="3600" b="1" i="0" u="none" strike="noStrike" kern="1200" cap="none" spc="0" normalizeH="0" baseline="0" noProof="0" dirty="0">
                  <a:ln w="12700" cmpd="sng">
                    <a:noFill/>
                    <a:prstDash val="solid"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1→</a:t>
              </a:r>
            </a:p>
          </p:txBody>
        </p:sp>
        <p:grpSp>
          <p:nvGrpSpPr>
            <p:cNvPr id="82" name="Группа 81"/>
            <p:cNvGrpSpPr/>
            <p:nvPr/>
          </p:nvGrpSpPr>
          <p:grpSpPr>
            <a:xfrm>
              <a:off x="8977" y="8074"/>
              <a:ext cx="2460" cy="1218"/>
              <a:chOff x="5700368" y="5127005"/>
              <a:chExt cx="1562101" cy="773736"/>
            </a:xfrm>
          </p:grpSpPr>
          <p:sp>
            <p:nvSpPr>
              <p:cNvPr id="67" name="Прямокутник: округлені кути 9"/>
              <p:cNvSpPr/>
              <p:nvPr/>
            </p:nvSpPr>
            <p:spPr>
              <a:xfrm>
                <a:off x="5700368" y="5127005"/>
                <a:ext cx="1562101" cy="77373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txBody>
              <a:bodyPr wrap="square" lIns="91440" tIns="45720" rIns="91440" bIns="45720">
                <a:spAutoFit/>
              </a:bodyPr>
              <a:lstStyle/>
              <a:p>
                <a:pPr lvl="0">
                  <a:defRPr/>
                </a:pPr>
                <a:r>
                  <a:rPr lang="uk-UA" sz="3600" b="1" dirty="0">
                    <a:ln w="12700" cmpd="sng">
                      <a:noFill/>
                      <a:prstDash val="solid"/>
                    </a:ln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 ←</a:t>
                </a:r>
                <a:endParaRPr kumimoji="0" lang="uk-UA" sz="3600" b="1" i="0" u="none" strike="noStrike" kern="1200" cap="none" spc="0" normalizeH="0" baseline="0" noProof="0" dirty="0">
                  <a:ln w="12700" cmpd="sng">
                    <a:noFill/>
                    <a:prstDash val="solid"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pic>
            <p:nvPicPr>
              <p:cNvPr id="24" name="Рисунок 23" descr="Изображение выглядит как круг, искусство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35798" y="5174655"/>
                <a:ext cx="580799" cy="619788"/>
              </a:xfrm>
              <a:prstGeom prst="rect">
                <a:avLst/>
              </a:prstGeom>
            </p:spPr>
          </p:pic>
        </p:grpSp>
        <p:grpSp>
          <p:nvGrpSpPr>
            <p:cNvPr id="81" name="Группа 80"/>
            <p:cNvGrpSpPr/>
            <p:nvPr/>
          </p:nvGrpSpPr>
          <p:grpSpPr>
            <a:xfrm>
              <a:off x="8977" y="6767"/>
              <a:ext cx="2460" cy="1218"/>
              <a:chOff x="5700369" y="4297200"/>
              <a:chExt cx="1562101" cy="773736"/>
            </a:xfrm>
          </p:grpSpPr>
          <p:sp>
            <p:nvSpPr>
              <p:cNvPr id="66" name="Прямокутник: округлені кути 9"/>
              <p:cNvSpPr/>
              <p:nvPr/>
            </p:nvSpPr>
            <p:spPr>
              <a:xfrm>
                <a:off x="5700369" y="4297200"/>
                <a:ext cx="1562101" cy="77373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txBody>
              <a:bodyPr wrap="square" lIns="91440" tIns="45720" rIns="91440" bIns="45720">
                <a:spAutoFit/>
              </a:bodyPr>
              <a:lstStyle/>
              <a:p>
                <a:pPr lvl="0">
                  <a:defRPr/>
                </a:pPr>
                <a:r>
                  <a:rPr lang="uk-UA" sz="3600" b="1" dirty="0">
                    <a:ln w="12700" cmpd="sng">
                      <a:noFill/>
                      <a:prstDash val="solid"/>
                    </a:ln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8 ↓</a:t>
                </a:r>
                <a:endParaRPr kumimoji="0" lang="uk-UA" sz="3600" b="1" i="0" u="none" strike="noStrike" kern="1200" cap="none" spc="0" normalizeH="0" baseline="0" noProof="0" dirty="0">
                  <a:ln w="12700" cmpd="sng">
                    <a:noFill/>
                    <a:prstDash val="solid"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pic>
            <p:nvPicPr>
              <p:cNvPr id="27" name="Рисунок 26" descr="Изображение выглядит как багажник, зарисовка, рисунок, дерево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34620" y="4330659"/>
                <a:ext cx="687146" cy="687146"/>
              </a:xfrm>
              <a:prstGeom prst="rect">
                <a:avLst/>
              </a:prstGeom>
            </p:spPr>
          </p:pic>
        </p:grpSp>
        <p:grpSp>
          <p:nvGrpSpPr>
            <p:cNvPr id="80" name="Группа 79"/>
            <p:cNvGrpSpPr/>
            <p:nvPr/>
          </p:nvGrpSpPr>
          <p:grpSpPr>
            <a:xfrm>
              <a:off x="8977" y="5350"/>
              <a:ext cx="2546" cy="1405"/>
              <a:chOff x="5700370" y="3397059"/>
              <a:chExt cx="1616675" cy="892272"/>
            </a:xfrm>
          </p:grpSpPr>
          <p:sp>
            <p:nvSpPr>
              <p:cNvPr id="65" name="Прямокутник: округлені кути 9"/>
              <p:cNvSpPr/>
              <p:nvPr/>
            </p:nvSpPr>
            <p:spPr>
              <a:xfrm>
                <a:off x="5700370" y="3467395"/>
                <a:ext cx="1562101" cy="77373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txBody>
              <a:bodyPr wrap="square" lIns="91440" tIns="45720" rIns="91440" bIns="45720">
                <a:spAutoFit/>
              </a:bodyPr>
              <a:lstStyle/>
              <a:p>
                <a:pPr marL="0" marR="0" lvl="0" indent="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uk-UA" sz="3600" b="1" i="0" u="none" strike="noStrike" kern="1200" cap="none" spc="0" normalizeH="0" baseline="0" noProof="0" dirty="0">
                    <a:ln w="12700" cmpd="sng">
                      <a:noFill/>
                      <a:prstDash val="solid"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5→</a:t>
                </a:r>
              </a:p>
            </p:txBody>
          </p:sp>
          <p:pic>
            <p:nvPicPr>
              <p:cNvPr id="29" name="Рисунок 28" descr="Изображение выглядит как мебель, Подлокотник, Матрас, Кресло с невысокой спинкой, переходящей в подлокотники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24773" y="3397059"/>
                <a:ext cx="892272" cy="892272"/>
              </a:xfrm>
              <a:prstGeom prst="rect">
                <a:avLst/>
              </a:prstGeom>
            </p:spPr>
          </p:pic>
        </p:grpSp>
        <p:grpSp>
          <p:nvGrpSpPr>
            <p:cNvPr id="83" name="Группа 82"/>
            <p:cNvGrpSpPr/>
            <p:nvPr/>
          </p:nvGrpSpPr>
          <p:grpSpPr>
            <a:xfrm>
              <a:off x="8977" y="9367"/>
              <a:ext cx="2546" cy="1233"/>
              <a:chOff x="5700367" y="5947768"/>
              <a:chExt cx="1616678" cy="782778"/>
            </a:xfrm>
          </p:grpSpPr>
          <p:sp>
            <p:nvSpPr>
              <p:cNvPr id="68" name="Прямокутник: округлені кути 9"/>
              <p:cNvSpPr/>
              <p:nvPr/>
            </p:nvSpPr>
            <p:spPr>
              <a:xfrm>
                <a:off x="5700367" y="5956810"/>
                <a:ext cx="1562101" cy="77373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txBody>
              <a:bodyPr wrap="square" lIns="91440" tIns="45720" rIns="91440" bIns="45720">
                <a:spAutoFit/>
              </a:bodyPr>
              <a:lstStyle/>
              <a:p>
                <a:pPr lvl="0">
                  <a:defRPr/>
                </a:pPr>
                <a:r>
                  <a:rPr kumimoji="0" lang="uk-UA" sz="3600" b="1" i="0" u="none" strike="noStrike" kern="1200" cap="none" spc="0" normalizeH="0" baseline="0" noProof="0" dirty="0">
                    <a:ln w="12700" cmpd="sng">
                      <a:noFill/>
                      <a:prstDash val="solid"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3</a:t>
                </a:r>
                <a:r>
                  <a:rPr lang="uk-UA" sz="3600" b="1" dirty="0">
                    <a:ln w="12700" cmpd="sng">
                      <a:noFill/>
                      <a:prstDash val="solid"/>
                    </a:ln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↑</a:t>
                </a:r>
                <a:endParaRPr kumimoji="0" lang="uk-UA" sz="3600" b="1" i="0" u="none" strike="noStrike" kern="1200" cap="none" spc="0" normalizeH="0" baseline="0" noProof="0" dirty="0">
                  <a:ln w="12700" cmpd="sng">
                    <a:noFill/>
                    <a:prstDash val="solid"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pic>
            <p:nvPicPr>
              <p:cNvPr id="21" name="Рисунок 20" descr="Изображение выглядит как птица, клюв, перо, Дятлообразные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51199" y="5947768"/>
                <a:ext cx="665846" cy="665846"/>
              </a:xfrm>
              <a:prstGeom prst="rect">
                <a:avLst/>
              </a:prstGeom>
            </p:spPr>
          </p:pic>
          <p:pic>
            <p:nvPicPr>
              <p:cNvPr id="31" name="Рисунок 30" descr="Изображение выглядит как птица, клюв, перо, Дятлообразные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00822" y="6015095"/>
                <a:ext cx="665846" cy="665846"/>
              </a:xfrm>
              <a:prstGeom prst="rect">
                <a:avLst/>
              </a:prstGeom>
            </p:spPr>
          </p:pic>
        </p:grpSp>
        <p:grpSp>
          <p:nvGrpSpPr>
            <p:cNvPr id="87" name="Группа 86"/>
            <p:cNvGrpSpPr/>
            <p:nvPr/>
          </p:nvGrpSpPr>
          <p:grpSpPr>
            <a:xfrm>
              <a:off x="12311" y="4119"/>
              <a:ext cx="2460" cy="1253"/>
              <a:chOff x="7487370" y="2615572"/>
              <a:chExt cx="1562101" cy="795754"/>
            </a:xfrm>
          </p:grpSpPr>
          <p:sp>
            <p:nvSpPr>
              <p:cNvPr id="72" name="Прямокутник: округлені кути 9"/>
              <p:cNvSpPr/>
              <p:nvPr/>
            </p:nvSpPr>
            <p:spPr>
              <a:xfrm>
                <a:off x="7487370" y="2637590"/>
                <a:ext cx="1562101" cy="77373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txBody>
              <a:bodyPr wrap="square" lIns="91440" tIns="45720" rIns="91440" bIns="45720">
                <a:spAutoFit/>
              </a:bodyPr>
              <a:lstStyle/>
              <a:p>
                <a:pPr lvl="0">
                  <a:defRPr/>
                </a:pPr>
                <a:r>
                  <a:rPr kumimoji="0" lang="uk-UA" sz="3600" b="1" i="0" u="none" strike="noStrike" kern="1200" cap="none" spc="0" normalizeH="0" baseline="0" noProof="0" dirty="0">
                    <a:ln w="12700" cmpd="sng">
                      <a:noFill/>
                      <a:prstDash val="solid"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4</a:t>
                </a:r>
                <a:r>
                  <a:rPr lang="uk-UA" sz="3600" b="1" dirty="0">
                    <a:ln w="12700" cmpd="sng">
                      <a:noFill/>
                      <a:prstDash val="solid"/>
                    </a:ln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↑</a:t>
                </a:r>
                <a:endParaRPr kumimoji="0" lang="uk-UA" sz="3600" b="1" i="0" u="none" strike="noStrike" kern="1200" cap="none" spc="0" normalizeH="0" baseline="0" noProof="0" dirty="0">
                  <a:ln w="12700" cmpd="sng">
                    <a:noFill/>
                    <a:prstDash val="solid"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pic>
            <p:nvPicPr>
              <p:cNvPr id="34" name="Рисунок 33" descr="Изображение выглядит как металл&#10;&#10;Автоматически созданное описание с низким доверительным уровнем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46416" y="2615572"/>
                <a:ext cx="791510" cy="791510"/>
              </a:xfrm>
              <a:prstGeom prst="rect">
                <a:avLst/>
              </a:prstGeom>
            </p:spPr>
          </p:pic>
        </p:grpSp>
        <p:sp>
          <p:nvSpPr>
            <p:cNvPr id="71" name="Прямокутник: округлені кути 9"/>
            <p:cNvSpPr/>
            <p:nvPr/>
          </p:nvSpPr>
          <p:spPr>
            <a:xfrm>
              <a:off x="12311" y="2847"/>
              <a:ext cx="2460" cy="12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square" lIns="91440" tIns="45720" rIns="91440" bIns="45720">
              <a:spAutoFit/>
            </a:bodyPr>
            <a:lstStyle/>
            <a:p>
              <a:pPr lvl="0">
                <a:defRPr/>
              </a:pPr>
              <a:r>
                <a:rPr kumimoji="0" lang="uk-UA" sz="3600" b="1" i="0" u="none" strike="noStrike" kern="1200" cap="none" spc="0" normalizeH="0" baseline="0" noProof="0" dirty="0">
                  <a:ln w="12700" cmpd="sng">
                    <a:noFill/>
                    <a:prstDash val="solid"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</a:t>
              </a:r>
              <a:r>
                <a:rPr lang="uk-UA" sz="3600" b="1" dirty="0">
                  <a:ln w="12700" cmpd="sng">
                    <a:noFill/>
                    <a:prstDash val="solid"/>
                  </a:ln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←</a:t>
              </a:r>
              <a:endParaRPr kumimoji="0" lang="uk-UA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84" name="Группа 83"/>
            <p:cNvGrpSpPr/>
            <p:nvPr/>
          </p:nvGrpSpPr>
          <p:grpSpPr>
            <a:xfrm>
              <a:off x="12311" y="213"/>
              <a:ext cx="2494" cy="1239"/>
              <a:chOff x="7487373" y="135265"/>
              <a:chExt cx="1583602" cy="786646"/>
            </a:xfrm>
          </p:grpSpPr>
          <p:sp>
            <p:nvSpPr>
              <p:cNvPr id="69" name="Прямокутник: округлені кути 9"/>
              <p:cNvSpPr/>
              <p:nvPr/>
            </p:nvSpPr>
            <p:spPr>
              <a:xfrm>
                <a:off x="7487373" y="148175"/>
                <a:ext cx="1562101" cy="77373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txBody>
              <a:bodyPr wrap="square" lIns="91440" tIns="45720" rIns="91440" bIns="45720">
                <a:spAutoFit/>
              </a:bodyPr>
              <a:lstStyle/>
              <a:p>
                <a:pPr lvl="0">
                  <a:defRPr/>
                </a:pPr>
                <a:r>
                  <a:rPr kumimoji="0" lang="uk-UA" sz="3600" b="1" i="0" u="none" strike="noStrike" kern="1200" cap="none" spc="0" normalizeH="0" baseline="0" noProof="0" dirty="0">
                    <a:ln w="12700" cmpd="sng">
                      <a:noFill/>
                      <a:prstDash val="solid"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  <a:r>
                  <a:rPr lang="uk-UA" sz="3600" b="1" dirty="0">
                    <a:ln w="12700" cmpd="sng">
                      <a:noFill/>
                      <a:prstDash val="solid"/>
                    </a:ln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←</a:t>
                </a:r>
                <a:endParaRPr kumimoji="0" lang="uk-UA" sz="3600" b="1" i="0" u="none" strike="noStrike" kern="1200" cap="none" spc="0" normalizeH="0" baseline="0" noProof="0" dirty="0">
                  <a:ln w="12700" cmpd="sng">
                    <a:noFill/>
                    <a:prstDash val="solid"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pic>
            <p:nvPicPr>
              <p:cNvPr id="37" name="Рисунок 36" descr="Изображение выглядит как свеча, Предметная фотография, керамика, гончарные изделия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62081" y="373351"/>
                <a:ext cx="508894" cy="508894"/>
              </a:xfrm>
              <a:prstGeom prst="rect">
                <a:avLst/>
              </a:prstGeom>
            </p:spPr>
          </p:pic>
          <p:pic>
            <p:nvPicPr>
              <p:cNvPr id="43" name="Рисунок 42" descr="Изображение выглядит как графическая вставка, мультфильм, иллюстрация, искусство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68416" y="135265"/>
                <a:ext cx="508893" cy="508893"/>
              </a:xfrm>
              <a:prstGeom prst="rect">
                <a:avLst/>
              </a:prstGeom>
            </p:spPr>
          </p:pic>
        </p:grpSp>
        <p:grpSp>
          <p:nvGrpSpPr>
            <p:cNvPr id="85" name="Группа 84"/>
            <p:cNvGrpSpPr/>
            <p:nvPr/>
          </p:nvGrpSpPr>
          <p:grpSpPr>
            <a:xfrm>
              <a:off x="12311" y="1514"/>
              <a:ext cx="2494" cy="1244"/>
              <a:chOff x="7487372" y="961515"/>
              <a:chExt cx="1583603" cy="790201"/>
            </a:xfrm>
          </p:grpSpPr>
          <p:sp>
            <p:nvSpPr>
              <p:cNvPr id="70" name="Прямокутник: округлені кути 9"/>
              <p:cNvSpPr/>
              <p:nvPr/>
            </p:nvSpPr>
            <p:spPr>
              <a:xfrm>
                <a:off x="7487372" y="977980"/>
                <a:ext cx="1562101" cy="77373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txBody>
              <a:bodyPr wrap="square" lIns="91440" tIns="45720" rIns="91440" bIns="45720">
                <a:spAutoFit/>
              </a:bodyPr>
              <a:lstStyle/>
              <a:p>
                <a:pPr lvl="0">
                  <a:defRPr/>
                </a:pPr>
                <a:r>
                  <a:rPr kumimoji="0" lang="uk-UA" sz="3600" b="1" i="0" u="none" strike="noStrike" kern="1200" cap="none" spc="0" normalizeH="0" baseline="0" noProof="0" dirty="0">
                    <a:ln w="12700" cmpd="sng">
                      <a:noFill/>
                      <a:prstDash val="solid"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3</a:t>
                </a:r>
                <a:r>
                  <a:rPr lang="uk-UA" sz="3600" b="1" dirty="0">
                    <a:ln w="12700" cmpd="sng">
                      <a:noFill/>
                      <a:prstDash val="solid"/>
                    </a:ln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↓</a:t>
                </a:r>
                <a:endParaRPr kumimoji="0" lang="uk-UA" sz="3600" b="1" i="0" u="none" strike="noStrike" kern="1200" cap="none" spc="0" normalizeH="0" baseline="0" noProof="0" dirty="0">
                  <a:ln w="12700" cmpd="sng">
                    <a:noFill/>
                    <a:prstDash val="solid"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pic>
            <p:nvPicPr>
              <p:cNvPr id="47" name="Рисунок 46" descr="Изображение выглядит как баклажан, фиолетовый, искусство, иллюстрация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37369" y="961515"/>
                <a:ext cx="733606" cy="750550"/>
              </a:xfrm>
              <a:prstGeom prst="rect">
                <a:avLst/>
              </a:prstGeom>
            </p:spPr>
          </p:pic>
        </p:grpSp>
        <p:grpSp>
          <p:nvGrpSpPr>
            <p:cNvPr id="91" name="Группа 90"/>
            <p:cNvGrpSpPr/>
            <p:nvPr/>
          </p:nvGrpSpPr>
          <p:grpSpPr>
            <a:xfrm>
              <a:off x="12311" y="9210"/>
              <a:ext cx="2460" cy="1389"/>
              <a:chOff x="7487366" y="5848565"/>
              <a:chExt cx="1562101" cy="881981"/>
            </a:xfrm>
          </p:grpSpPr>
          <p:sp>
            <p:nvSpPr>
              <p:cNvPr id="76" name="Прямокутник: округлені кути 9"/>
              <p:cNvSpPr/>
              <p:nvPr/>
            </p:nvSpPr>
            <p:spPr>
              <a:xfrm>
                <a:off x="7487366" y="5956810"/>
                <a:ext cx="1562101" cy="77373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txBody>
              <a:bodyPr wrap="square" lIns="91440" tIns="45720" rIns="91440" bIns="45720">
                <a:spAutoFit/>
              </a:bodyPr>
              <a:lstStyle/>
              <a:p>
                <a:pPr lvl="0">
                  <a:defRPr/>
                </a:pPr>
                <a:r>
                  <a:rPr kumimoji="0" lang="uk-UA" sz="3600" b="1" i="0" u="none" strike="noStrike" kern="1200" cap="none" spc="0" normalizeH="0" baseline="0" noProof="0" dirty="0">
                    <a:ln w="12700" cmpd="sng">
                      <a:noFill/>
                      <a:prstDash val="solid"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  <a:r>
                  <a:rPr lang="uk-UA" sz="3600" b="1" dirty="0">
                    <a:ln w="12700" cmpd="sng">
                      <a:noFill/>
                      <a:prstDash val="solid"/>
                    </a:ln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↑</a:t>
                </a:r>
                <a:endParaRPr kumimoji="0" lang="uk-UA" sz="3600" b="1" i="0" u="none" strike="noStrike" kern="1200" cap="none" spc="0" normalizeH="0" baseline="0" noProof="0" dirty="0">
                  <a:ln w="12700" cmpd="sng">
                    <a:noFill/>
                    <a:prstDash val="solid"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pic>
            <p:nvPicPr>
              <p:cNvPr id="50" name="Рисунок 49" descr="Изображение выглядит как Человеческое лицо, женщина, человек, Танец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45641" y="5848565"/>
                <a:ext cx="784587" cy="784587"/>
              </a:xfrm>
              <a:prstGeom prst="rect">
                <a:avLst/>
              </a:prstGeom>
            </p:spPr>
          </p:pic>
        </p:grpSp>
        <p:sp>
          <p:nvSpPr>
            <p:cNvPr id="74" name="Прямокутник: округлені кути 9"/>
            <p:cNvSpPr/>
            <p:nvPr/>
          </p:nvSpPr>
          <p:spPr>
            <a:xfrm>
              <a:off x="12311" y="6767"/>
              <a:ext cx="2460" cy="12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square" lIns="91440" tIns="45720" rIns="91440" bIns="45720">
              <a:spAutoFit/>
            </a:bodyPr>
            <a:lstStyle/>
            <a:p>
              <a:pPr lvl="0">
                <a:defRPr/>
              </a:pPr>
              <a:r>
                <a:rPr kumimoji="0" lang="uk-UA" sz="3600" b="1" i="0" u="none" strike="noStrike" kern="1200" cap="none" spc="0" normalizeH="0" baseline="0" noProof="0" dirty="0">
                  <a:ln w="12700" cmpd="sng">
                    <a:noFill/>
                    <a:prstDash val="solid"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</a:t>
              </a:r>
              <a:r>
                <a:rPr lang="uk-UA" sz="3600" b="1" dirty="0">
                  <a:ln w="12700" cmpd="sng">
                    <a:noFill/>
                    <a:prstDash val="solid"/>
                  </a:ln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↓</a:t>
              </a:r>
              <a:endParaRPr kumimoji="0" lang="uk-UA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90" name="Группа 89"/>
            <p:cNvGrpSpPr/>
            <p:nvPr/>
          </p:nvGrpSpPr>
          <p:grpSpPr>
            <a:xfrm>
              <a:off x="12311" y="8074"/>
              <a:ext cx="2474" cy="1218"/>
              <a:chOff x="7487367" y="5127005"/>
              <a:chExt cx="1570900" cy="773736"/>
            </a:xfrm>
          </p:grpSpPr>
          <p:sp>
            <p:nvSpPr>
              <p:cNvPr id="75" name="Прямокутник: округлені кути 9"/>
              <p:cNvSpPr/>
              <p:nvPr/>
            </p:nvSpPr>
            <p:spPr>
              <a:xfrm>
                <a:off x="7487367" y="5127005"/>
                <a:ext cx="1562101" cy="77373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txBody>
              <a:bodyPr wrap="square" lIns="91440" tIns="45720" rIns="91440" bIns="45720">
                <a:spAutoFit/>
              </a:bodyPr>
              <a:lstStyle/>
              <a:p>
                <a:pPr lvl="0">
                  <a:defRPr/>
                </a:pPr>
                <a:r>
                  <a:rPr kumimoji="0" lang="uk-UA" sz="3600" b="1" i="0" u="none" strike="noStrike" kern="1200" cap="none" spc="0" normalizeH="0" baseline="0" noProof="0" dirty="0">
                    <a:ln w="12700" cmpd="sng">
                      <a:noFill/>
                      <a:prstDash val="solid"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2</a:t>
                </a:r>
                <a:r>
                  <a:rPr lang="uk-UA" sz="3600" b="1" dirty="0">
                    <a:ln w="12700" cmpd="sng">
                      <a:noFill/>
                      <a:prstDash val="solid"/>
                    </a:ln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←</a:t>
                </a:r>
                <a:endParaRPr kumimoji="0" lang="uk-UA" sz="3600" b="1" i="0" u="none" strike="noStrike" kern="1200" cap="none" spc="0" normalizeH="0" baseline="0" noProof="0" dirty="0">
                  <a:ln w="12700" cmpd="sng">
                    <a:noFill/>
                    <a:prstDash val="solid"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pic>
            <p:nvPicPr>
              <p:cNvPr id="56" name="Рисунок 55" descr="Изображение выглядит как слон, млекопитающее, Слоны и мамонты, Индийский слон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92421" y="5168561"/>
                <a:ext cx="665846" cy="665846"/>
              </a:xfrm>
              <a:prstGeom prst="rect">
                <a:avLst/>
              </a:prstGeom>
            </p:spPr>
          </p:pic>
        </p:grpSp>
        <p:sp>
          <p:nvSpPr>
            <p:cNvPr id="73" name="Прямокутник: округлені кути 9"/>
            <p:cNvSpPr/>
            <p:nvPr/>
          </p:nvSpPr>
          <p:spPr>
            <a:xfrm>
              <a:off x="12311" y="5461"/>
              <a:ext cx="2460" cy="12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square" lIns="91440" tIns="45720" rIns="91440" bIns="45720">
              <a:spAutoFit/>
            </a:bodyPr>
            <a:lstStyle/>
            <a:p>
              <a:pPr lvl="0">
                <a:defRPr/>
              </a:pPr>
              <a:r>
                <a:rPr kumimoji="0" lang="uk-UA" sz="3600" b="1" i="0" u="none" strike="noStrike" kern="1200" cap="none" spc="0" normalizeH="0" baseline="0" noProof="0" dirty="0">
                  <a:ln w="12700" cmpd="sng">
                    <a:noFill/>
                    <a:prstDash val="solid"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</a:t>
              </a:r>
              <a:r>
                <a:rPr lang="uk-UA" sz="3600" b="1" dirty="0">
                  <a:ln w="12700" cmpd="sng">
                    <a:noFill/>
                    <a:prstDash val="solid"/>
                  </a:ln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←</a:t>
              </a:r>
              <a:endParaRPr kumimoji="0" lang="uk-UA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" name="Овал 1"/>
            <p:cNvSpPr/>
            <p:nvPr/>
          </p:nvSpPr>
          <p:spPr>
            <a:xfrm>
              <a:off x="8222" y="448"/>
              <a:ext cx="698" cy="698"/>
            </a:xfrm>
            <a:prstGeom prst="ellipse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1</a:t>
              </a:r>
              <a:endPara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9" name="Овал 8"/>
            <p:cNvSpPr/>
            <p:nvPr/>
          </p:nvSpPr>
          <p:spPr>
            <a:xfrm>
              <a:off x="8222" y="1711"/>
              <a:ext cx="698" cy="698"/>
            </a:xfrm>
            <a:prstGeom prst="ellipse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2</a:t>
              </a:r>
              <a:endPara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1" name="Овал 10"/>
            <p:cNvSpPr/>
            <p:nvPr/>
          </p:nvSpPr>
          <p:spPr>
            <a:xfrm>
              <a:off x="8222" y="3076"/>
              <a:ext cx="698" cy="698"/>
            </a:xfrm>
            <a:prstGeom prst="ellipse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3</a:t>
              </a:r>
              <a:endPara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5" name="Овал 14"/>
            <p:cNvSpPr/>
            <p:nvPr/>
          </p:nvSpPr>
          <p:spPr>
            <a:xfrm>
              <a:off x="8222" y="4368"/>
              <a:ext cx="698" cy="698"/>
            </a:xfrm>
            <a:prstGeom prst="ellipse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4</a:t>
              </a:r>
              <a:endPara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7" name="Овал 16"/>
            <p:cNvSpPr/>
            <p:nvPr/>
          </p:nvSpPr>
          <p:spPr>
            <a:xfrm>
              <a:off x="8213" y="5660"/>
              <a:ext cx="698" cy="698"/>
            </a:xfrm>
            <a:prstGeom prst="ellipse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5</a:t>
              </a:r>
              <a:endPara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0" name="Овал 19"/>
            <p:cNvSpPr/>
            <p:nvPr/>
          </p:nvSpPr>
          <p:spPr>
            <a:xfrm>
              <a:off x="8226" y="7005"/>
              <a:ext cx="698" cy="698"/>
            </a:xfrm>
            <a:prstGeom prst="ellipse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6</a:t>
              </a:r>
              <a:endPara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2" name="Овал 21"/>
            <p:cNvSpPr/>
            <p:nvPr/>
          </p:nvSpPr>
          <p:spPr>
            <a:xfrm>
              <a:off x="8213" y="8288"/>
              <a:ext cx="698" cy="698"/>
            </a:xfrm>
            <a:prstGeom prst="ellipse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7</a:t>
              </a:r>
              <a:endPara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6" name="Овал 25"/>
            <p:cNvSpPr/>
            <p:nvPr/>
          </p:nvSpPr>
          <p:spPr>
            <a:xfrm>
              <a:off x="8224" y="9647"/>
              <a:ext cx="698" cy="698"/>
            </a:xfrm>
            <a:prstGeom prst="ellipse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8</a:t>
              </a:r>
              <a:endPara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8" name="Овал 27"/>
            <p:cNvSpPr/>
            <p:nvPr/>
          </p:nvSpPr>
          <p:spPr>
            <a:xfrm>
              <a:off x="11533" y="448"/>
              <a:ext cx="698" cy="698"/>
            </a:xfrm>
            <a:prstGeom prst="ellipse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9</a:t>
              </a:r>
              <a:endPara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33" name="Овал 32"/>
            <p:cNvSpPr/>
            <p:nvPr/>
          </p:nvSpPr>
          <p:spPr>
            <a:xfrm>
              <a:off x="11533" y="1711"/>
              <a:ext cx="698" cy="698"/>
            </a:xfrm>
            <a:prstGeom prst="ellipse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36" name="Овал 35"/>
            <p:cNvSpPr/>
            <p:nvPr/>
          </p:nvSpPr>
          <p:spPr>
            <a:xfrm>
              <a:off x="11533" y="3076"/>
              <a:ext cx="698" cy="698"/>
            </a:xfrm>
            <a:prstGeom prst="ellipse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39" name="Овал 38"/>
            <p:cNvSpPr/>
            <p:nvPr/>
          </p:nvSpPr>
          <p:spPr>
            <a:xfrm>
              <a:off x="11533" y="4368"/>
              <a:ext cx="698" cy="698"/>
            </a:xfrm>
            <a:prstGeom prst="ellipse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42" name="Овал 41"/>
            <p:cNvSpPr/>
            <p:nvPr/>
          </p:nvSpPr>
          <p:spPr>
            <a:xfrm>
              <a:off x="11524" y="5660"/>
              <a:ext cx="698" cy="698"/>
            </a:xfrm>
            <a:prstGeom prst="ellipse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45" name="Овал 44"/>
            <p:cNvSpPr/>
            <p:nvPr/>
          </p:nvSpPr>
          <p:spPr>
            <a:xfrm>
              <a:off x="11536" y="7005"/>
              <a:ext cx="698" cy="698"/>
            </a:xfrm>
            <a:prstGeom prst="ellipse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49" name="Овал 48"/>
            <p:cNvSpPr/>
            <p:nvPr/>
          </p:nvSpPr>
          <p:spPr>
            <a:xfrm>
              <a:off x="11524" y="8288"/>
              <a:ext cx="698" cy="698"/>
            </a:xfrm>
            <a:prstGeom prst="ellipse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51" name="Овал 50"/>
            <p:cNvSpPr/>
            <p:nvPr/>
          </p:nvSpPr>
          <p:spPr>
            <a:xfrm>
              <a:off x="11535" y="9647"/>
              <a:ext cx="698" cy="698"/>
            </a:xfrm>
            <a:prstGeom prst="ellipse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11450" y="1571"/>
              <a:ext cx="866" cy="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10</a:t>
              </a:r>
              <a:endPara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11451" y="2930"/>
              <a:ext cx="866" cy="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11</a:t>
              </a:r>
              <a:endPara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11451" y="4224"/>
              <a:ext cx="866" cy="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12</a:t>
              </a:r>
              <a:endPara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11452" y="5474"/>
              <a:ext cx="866" cy="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13</a:t>
              </a:r>
              <a:endPara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11450" y="6820"/>
              <a:ext cx="866" cy="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14</a:t>
              </a:r>
              <a:endPara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11450" y="8149"/>
              <a:ext cx="866" cy="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15</a:t>
              </a:r>
              <a:endPara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11450" y="9530"/>
              <a:ext cx="866" cy="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16</a:t>
              </a:r>
              <a:endPara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grpSp>
          <p:nvGrpSpPr>
            <p:cNvPr id="99" name="Группа 98"/>
            <p:cNvGrpSpPr/>
            <p:nvPr/>
          </p:nvGrpSpPr>
          <p:grpSpPr>
            <a:xfrm>
              <a:off x="8977" y="2847"/>
              <a:ext cx="2460" cy="1218"/>
              <a:chOff x="5700372" y="1807785"/>
              <a:chExt cx="1562101" cy="773736"/>
            </a:xfrm>
          </p:grpSpPr>
          <p:sp>
            <p:nvSpPr>
              <p:cNvPr id="63" name="Прямокутник: округлені кути 9"/>
              <p:cNvSpPr/>
              <p:nvPr/>
            </p:nvSpPr>
            <p:spPr>
              <a:xfrm>
                <a:off x="5700372" y="1807785"/>
                <a:ext cx="1562101" cy="77373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txBody>
              <a:bodyPr wrap="square" lIns="91440" tIns="45720" rIns="91440" bIns="45720">
                <a:spAutoFit/>
              </a:bodyPr>
              <a:lstStyle/>
              <a:p>
                <a:pPr marL="0" marR="0" lvl="0" indent="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uk-UA" sz="3600" b="1" i="0" u="none" strike="noStrike" kern="1200" cap="none" spc="0" normalizeH="0" baseline="0" noProof="0" dirty="0">
                    <a:ln w="12700" cmpd="sng">
                      <a:noFill/>
                      <a:prstDash val="solid"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4→</a:t>
                </a:r>
              </a:p>
            </p:txBody>
          </p:sp>
          <p:pic>
            <p:nvPicPr>
              <p:cNvPr id="98" name="Рисунок 97" descr="Изображение выглядит как мультфильм, Графика, графическая вставка, искусство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46763" y="1820877"/>
                <a:ext cx="692246" cy="692246"/>
              </a:xfrm>
              <a:prstGeom prst="rect">
                <a:avLst/>
              </a:prstGeom>
            </p:spPr>
          </p:pic>
        </p:grpSp>
      </p:grpSp>
      <p:pic>
        <p:nvPicPr>
          <p:cNvPr id="97" name="Рисунок 96" descr="Изображение выглядит как зарисовка, рисунок, фламинго, птица&#10;&#10;Автоматически созданное описание">
            <a:extLst>
              <a:ext uri="{FF2B5EF4-FFF2-40B4-BE49-F238E27FC236}">
                <a16:creationId xmlns:a16="http://schemas.microsoft.com/office/drawing/2014/main" id="{F08DC2C0-70A8-B4FD-E3F4-66B0F9DB2605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191" y="3667106"/>
            <a:ext cx="888898" cy="888898"/>
          </a:xfrm>
          <a:prstGeom prst="rect">
            <a:avLst/>
          </a:prstGeom>
        </p:spPr>
      </p:pic>
      <p:pic>
        <p:nvPicPr>
          <p:cNvPr id="101" name="Рисунок 100" descr="Изображение выглядит как карта, Земля, планета, Мир&#10;&#10;Автоматически созданное описание">
            <a:extLst>
              <a:ext uri="{FF2B5EF4-FFF2-40B4-BE49-F238E27FC236}">
                <a16:creationId xmlns:a16="http://schemas.microsoft.com/office/drawing/2014/main" id="{5C560B09-5EAD-292D-18C1-1DA23E47529B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6733" y="4509969"/>
            <a:ext cx="769813" cy="769813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:a16="http://schemas.microsoft.com/office/drawing/2014/main" id="{0B239B76-F510-A34D-ED58-2DF01D71A73C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1763" y="2191409"/>
            <a:ext cx="739754" cy="739754"/>
          </a:xfrm>
          <a:prstGeom prst="rect">
            <a:avLst/>
          </a:prstGeom>
        </p:spPr>
      </p:pic>
      <p:pic>
        <p:nvPicPr>
          <p:cNvPr id="105" name="Рисунок 104">
            <a:extLst>
              <a:ext uri="{FF2B5EF4-FFF2-40B4-BE49-F238E27FC236}">
                <a16:creationId xmlns:a16="http://schemas.microsoft.com/office/drawing/2014/main" id="{5990B935-E4D7-A72D-6AF2-943246DBD4E4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907" y="1417851"/>
            <a:ext cx="767017" cy="767017"/>
          </a:xfrm>
          <a:prstGeom prst="rect">
            <a:avLst/>
          </a:prstGeom>
        </p:spPr>
      </p:pic>
      <p:pic>
        <p:nvPicPr>
          <p:cNvPr id="107" name="Рисунок 106" descr="Изображение выглядит как искусство, красный, Красочность&#10;&#10;Автоматически созданное описание">
            <a:extLst>
              <a:ext uri="{FF2B5EF4-FFF2-40B4-BE49-F238E27FC236}">
                <a16:creationId xmlns:a16="http://schemas.microsoft.com/office/drawing/2014/main" id="{C615564F-990D-643C-27F7-2416957A92C1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0091" y="671558"/>
            <a:ext cx="724934" cy="724934"/>
          </a:xfrm>
          <a:prstGeom prst="rect">
            <a:avLst/>
          </a:prstGeom>
        </p:spPr>
      </p:pic>
      <p:pic>
        <p:nvPicPr>
          <p:cNvPr id="108" name="Picture 107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9539670" y="2832319"/>
            <a:ext cx="1171575" cy="2647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49</Words>
  <Application>Microsoft Office PowerPoint</Application>
  <PresentationFormat>Широкоэкранный</PresentationFormat>
  <Paragraphs>33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29</cp:revision>
  <dcterms:created xsi:type="dcterms:W3CDTF">2024-07-21T13:02:00Z</dcterms:created>
  <dcterms:modified xsi:type="dcterms:W3CDTF">2024-11-11T10:10:29Z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D2FFEB27A9B54219BE85778F3665D42A_12</vt:lpwstr>
  </property>
  <property fmtid="{D5CDD505-2E9C-101B-9397-08002B2CF9AE}" pid="3" name="KSOProductBuildVer">
    <vt:lpwstr>1033-12.2.0.17545</vt:lpwstr>
  </property>
</Properties>
</file>