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5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3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50405" y="2927985"/>
            <a:ext cx="1847850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2024-10-31T11:53:11Z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