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56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microsoft.com/office/2007/relationships/hdphoto" Target="../media/hdphoto6.wdp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>
            <a:extLst>
              <a:ext uri="{FF2B5EF4-FFF2-40B4-BE49-F238E27FC236}">
                <a16:creationId xmlns:a16="http://schemas.microsoft.com/office/drawing/2014/main" id="{1344F38B-8EF8-AE76-FE33-CDDF13979E19}"/>
              </a:ext>
            </a:extLst>
          </p:cNvPr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64C1E6D4-1084-3E18-315A-B63E30FB76CD}"/>
              </a:ext>
            </a:extLst>
          </p:cNvPr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564DC9B2-CCE6-115A-7821-4A3A36BB8688}"/>
              </a:ext>
            </a:extLst>
          </p:cNvPr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4C91D924-3207-9608-3500-9FFF399F99E3}"/>
              </a:ext>
            </a:extLst>
          </p:cNvPr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71726C02-EC62-E381-C780-E3CA5EA54C35}"/>
              </a:ext>
            </a:extLst>
          </p:cNvPr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3A4F59D3-EAE5-3D30-F6E4-7B194FC0F2ED}"/>
              </a:ext>
            </a:extLst>
          </p:cNvPr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/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/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/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/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2525" y="3262078"/>
            <a:ext cx="34671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2024-11-28T19:27:41Z</dcterms:created>
  <dcterms:modified xsi:type="dcterms:W3CDTF">2024-12-01T16:35:38Z</dcterms:modified>
</cp:coreProperties>
</file>