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AD83C-A839-4FDF-AE64-EA812FC039A4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A78ED-6527-4565-8022-E8436C0A48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- Ф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A78ED-6527-4565-8022-E8436C0A482A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F46C6-3B0F-4638-BB83-343118BF8748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CE3A9-11E4-4E84-8BD1-ED645AB7B0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небо, Кучевые облака, природа, 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866775" y="424206"/>
            <a:ext cx="7702279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 descr="Изображение выглядит как рука, палец, перчатки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50" y="4269815"/>
            <a:ext cx="1608006" cy="160800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зарисовк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322" y="4395484"/>
            <a:ext cx="1542298" cy="1542298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ческая вставка, творческий подход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672" y="414337"/>
            <a:ext cx="2639181" cy="265335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утылка, стекло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87" y="476250"/>
            <a:ext cx="2952750" cy="295275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лук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838" y="709705"/>
            <a:ext cx="2244848" cy="2479775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медуза, беспозвоночный, кишечнополостные, Морские беспозвоночны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335" y="320732"/>
            <a:ext cx="3351853" cy="3351853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Особо питательная пища, ед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929" y="631003"/>
            <a:ext cx="2679211" cy="2679211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, космический корабль, ракет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87" y="439551"/>
            <a:ext cx="3088613" cy="3088613"/>
          </a:xfrm>
          <a:prstGeom prst="rect">
            <a:avLst/>
          </a:prstGeom>
        </p:spPr>
      </p:pic>
      <p:grpSp>
        <p:nvGrpSpPr>
          <p:cNvPr id="43" name="Группа 42"/>
          <p:cNvGrpSpPr/>
          <p:nvPr/>
        </p:nvGrpSpPr>
        <p:grpSpPr>
          <a:xfrm>
            <a:off x="3023335" y="993679"/>
            <a:ext cx="3716775" cy="2404491"/>
            <a:chOff x="2427087" y="863871"/>
            <a:chExt cx="4620805" cy="2989334"/>
          </a:xfrm>
        </p:grpSpPr>
        <p:pic>
          <p:nvPicPr>
            <p:cNvPr id="42" name="Рисунок 41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22528" y="863871"/>
              <a:ext cx="2925364" cy="2925364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транспортное средство, поезд, транспорт, Подвижный состав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7087" y="927841"/>
              <a:ext cx="2925364" cy="2925364"/>
            </a:xfrm>
            <a:prstGeom prst="rect">
              <a:avLst/>
            </a:prstGeom>
          </p:spPr>
        </p:pic>
      </p:grpSp>
      <p:pic>
        <p:nvPicPr>
          <p:cNvPr id="45" name="Рисунок 44" descr="Изображение выглядит как еда, овощи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130" y="770719"/>
            <a:ext cx="2931828" cy="2606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620" y="770719"/>
            <a:ext cx="2244848" cy="2244848"/>
          </a:xfrm>
          <a:prstGeom prst="rect">
            <a:avLst/>
          </a:prstGeom>
        </p:spPr>
      </p:pic>
      <p:grpSp>
        <p:nvGrpSpPr>
          <p:cNvPr id="51" name="Группа 50"/>
          <p:cNvGrpSpPr/>
          <p:nvPr/>
        </p:nvGrpSpPr>
        <p:grpSpPr>
          <a:xfrm>
            <a:off x="3059351" y="161279"/>
            <a:ext cx="3516700" cy="3774233"/>
            <a:chOff x="2978076" y="161279"/>
            <a:chExt cx="3516700" cy="3774233"/>
          </a:xfrm>
        </p:grpSpPr>
        <p:pic>
          <p:nvPicPr>
            <p:cNvPr id="49" name="Рисунок 48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3476" y="161279"/>
              <a:ext cx="2781300" cy="2781300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самолет, транспортное средство, транспорт, Путешествие по воздуху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8076" y="1154212"/>
              <a:ext cx="2781300" cy="2781300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цветок, рисунок, зарисов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044" y="746864"/>
            <a:ext cx="2781300" cy="2781300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обувь, красный, Карминный цвет, башмак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666" y="605255"/>
            <a:ext cx="2969884" cy="2969884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69325" y="2118360"/>
            <a:ext cx="353377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21106 0.2113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47" y="1055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859 0.1761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-0.18282 0.170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851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0664 0.1645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26" y="8218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48148E-6 L 0.20586 0.1590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86" y="794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3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-0.18412 0.1171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06" y="5856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0.1888 0.15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40" y="7986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4.81481E-6 L -0.18555 0.15394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7685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8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07407E-6 L 0.2099 0.17685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95" y="884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18802 0.13056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01" y="6528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-0.19297 0.13912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48" y="6944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7 L -0.19401 0.13125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01" y="6551"/>
                                    </p:animMotion>
                                  </p:childTnLst>
                                </p:cTn>
                              </p:par>
                              <p:par>
                                <p:cTn id="17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2000" fill="hold"/>
                                        <p:tgtEl>
                                          <p:spTgt spid="57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13</cp:revision>
  <dcterms:created xsi:type="dcterms:W3CDTF">2024-05-14T09:30:00Z</dcterms:created>
  <dcterms:modified xsi:type="dcterms:W3CDTF">2024-08-01T21:06:50Z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D2F5BE88A333447782A6F1FC0EEB7B03_12</vt:lpwstr>
  </property>
  <property fmtid="{D5CDD505-2E9C-101B-9397-08002B2CF9AE}" pid="3" name="KSOProductBuildVer">
    <vt:lpwstr>1033-12.2.0.17119</vt:lpwstr>
  </property>
</Properties>
</file>