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tags" Target="../tags/tag2.xml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slideLayout" Target="../slideLayouts/slideLayout1.xml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74" name="Picture 2" descr="C:\Users\larin\Desktop\грамота\Новая папка (2)\Новая папка\tower-collapse-vector-63811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698" y="4662890"/>
            <a:ext cx="917327" cy="219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20574" y="5095433"/>
            <a:ext cx="1412844" cy="139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8024" y="3967280"/>
            <a:ext cx="1402035" cy="139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5142" y="5095803"/>
            <a:ext cx="1411830" cy="139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2619" y="2897425"/>
            <a:ext cx="1412844" cy="139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1178" y="388256"/>
            <a:ext cx="2572109" cy="1829055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41607" y="312045"/>
            <a:ext cx="2495898" cy="1905266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7" name="Группа 16"/>
          <p:cNvGrpSpPr/>
          <p:nvPr/>
        </p:nvGrpSpPr>
        <p:grpSpPr>
          <a:xfrm>
            <a:off x="3667682" y="3967590"/>
            <a:ext cx="1412844" cy="1398975"/>
            <a:chOff x="4015260" y="1750623"/>
            <a:chExt cx="1412844" cy="1398975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4015260" y="1750623"/>
              <a:ext cx="1412844" cy="1395792"/>
              <a:chOff x="4015260" y="1750623"/>
              <a:chExt cx="1412844" cy="1395792"/>
            </a:xfrm>
          </p:grpSpPr>
          <p:pic>
            <p:nvPicPr>
              <p:cNvPr id="34" name="Picture 36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015260" y="1750623"/>
                <a:ext cx="1412844" cy="13957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Прямоугольник: скругленные углы 12"/>
              <p:cNvSpPr/>
              <p:nvPr/>
            </p:nvSpPr>
            <p:spPr>
              <a:xfrm>
                <a:off x="4096139" y="2156901"/>
                <a:ext cx="1035698" cy="789718"/>
              </a:xfrm>
              <a:prstGeom prst="roundRect">
                <a:avLst/>
              </a:prstGeom>
              <a:solidFill>
                <a:srgbClr val="EB8FB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4020842" y="1883907"/>
              <a:ext cx="1110995" cy="1265691"/>
            </a:xfrm>
            <a:prstGeom prst="rect">
              <a:avLst/>
            </a:prstGeom>
          </p:spPr>
        </p:pic>
      </p:grpSp>
      <p:pic>
        <p:nvPicPr>
          <p:cNvPr id="40" name="Picture 4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1578" y="2851601"/>
            <a:ext cx="1412844" cy="138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50" y="13778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9487535" y="1470660"/>
            <a:ext cx="4084955" cy="3778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en-US"/>
          </a:p>
        </p:txBody>
      </p:sp>
      <p:pic>
        <p:nvPicPr>
          <p:cNvPr id="3075" name="Picture 3074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46795" y="2526030"/>
            <a:ext cx="3390900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59259E-6 L 0.17435 -0.0013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11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21393 -0.0111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03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44444E-6 L -0.20911 -0.0055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56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0.1694 -0.0057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4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0.1638 -0.004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90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-0.20507 -0.0138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60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yanag</cp:lastModifiedBy>
  <cp:revision>6</cp:revision>
  <dcterms:created xsi:type="dcterms:W3CDTF">2024-04-16T17:37:00Z</dcterms:created>
  <dcterms:modified xsi:type="dcterms:W3CDTF">2024-07-18T12:49:53Z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8A59C005174C44B78997B886BB259D3B_12</vt:lpwstr>
  </property>
  <property fmtid="{D5CDD505-2E9C-101B-9397-08002B2CF9AE}" pid="3" name="KSOProductBuildVer">
    <vt:lpwstr>1033-12.2.0.17153</vt:lpwstr>
  </property>
</Properties>
</file>