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audio" Target="../media/media1.mp3"/><Relationship Id="rId34" Type="http://schemas.microsoft.com/office/2007/relationships/media" Target="../media/media1.mp3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tags" Target="../tags/tag1.xml"/><Relationship Id="rId38" Type="http://schemas.openxmlformats.org/officeDocument/2006/relationships/image" Target="../media/image35.png"/><Relationship Id="rId39" Type="http://schemas.openxmlformats.org/officeDocument/2006/relationships/slideLayout" Target="../slideLayouts/slideLayout1.xml"/><Relationship Id="rId4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29" name="9995f43f5fa9558407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605402" y="648261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24" y="-111854"/>
            <a:ext cx="817604" cy="76022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14895" y="1766570"/>
            <a:ext cx="3657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3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2024-05-15T20:42:00Z</dcterms:created>
  <dcterms:modified xsi:type="dcterms:W3CDTF">2024-06-13T12:09:03Z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