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059988" cy="57499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1">
          <p15:clr>
            <a:srgbClr val="A4A3A4"/>
          </p15:clr>
        </p15:guide>
        <p15:guide id="2" pos="3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13" d="100"/>
          <a:sy n="113" d="100"/>
        </p:scale>
        <p:origin x="176" y="528"/>
      </p:cViewPr>
      <p:guideLst>
        <p:guide orient="horz" pos="1811"/>
        <p:guide pos="31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499" y="1786204"/>
            <a:ext cx="8550990" cy="12325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8998" y="3258291"/>
            <a:ext cx="7041992" cy="1469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3491" y="230264"/>
            <a:ext cx="2263497" cy="490607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000" y="230264"/>
            <a:ext cx="6622825" cy="49060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70" y="3694860"/>
            <a:ext cx="8550990" cy="11419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670" y="2437064"/>
            <a:ext cx="8550990" cy="12577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000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827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287079"/>
            <a:ext cx="4444908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00" y="1823472"/>
            <a:ext cx="4444908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0335" y="1287079"/>
            <a:ext cx="4446654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0335" y="1823472"/>
            <a:ext cx="4446654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28932"/>
            <a:ext cx="3309667" cy="9742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3176" y="228932"/>
            <a:ext cx="5623813" cy="49074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000" y="1203225"/>
            <a:ext cx="3309667" cy="39331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828" y="4024947"/>
            <a:ext cx="6035993" cy="4751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1828" y="513766"/>
            <a:ext cx="6035993" cy="34499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1828" y="4500115"/>
            <a:ext cx="6035993" cy="6748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30264"/>
            <a:ext cx="9053989" cy="958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341649"/>
            <a:ext cx="9053989" cy="379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2999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37163" y="5329329"/>
            <a:ext cx="3185663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09658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"/>
            <a:ext cx="10058400" cy="57476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Прямокутник: округлені кути 5">
            <a:extLst>
              <a:ext uri="{FF2B5EF4-FFF2-40B4-BE49-F238E27FC236}">
                <a16:creationId xmlns:a16="http://schemas.microsoft.com/office/drawing/2014/main" id="{FA3A3180-381E-9EB2-79DB-60D8F0D11631}"/>
              </a:ext>
            </a:extLst>
          </p:cNvPr>
          <p:cNvSpPr/>
          <p:nvPr/>
        </p:nvSpPr>
        <p:spPr>
          <a:xfrm>
            <a:off x="2399065" y="1137509"/>
            <a:ext cx="4193915" cy="38008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50"/>
            <a:ext cx="720000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7746" y="10027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86053" y="282754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Ф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ВУ 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ОВИМ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МЫ С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ОВУ</a:t>
            </a:r>
          </a:p>
        </p:txBody>
      </p:sp>
      <p:pic>
        <p:nvPicPr>
          <p:cNvPr id="11" name="Рисунок 10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06" y="1847752"/>
            <a:ext cx="2520000" cy="252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2" name="Рисунок 11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2" y="2037862"/>
            <a:ext cx="1491961" cy="1500174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563967" y="283240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ФЕ ВКУСНЫЙ 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ОФЕ</a:t>
            </a:r>
          </a:p>
        </p:txBody>
      </p:sp>
      <p:pic>
        <p:nvPicPr>
          <p:cNvPr id="14" name="Рисунок 13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7088" y="4668337"/>
            <a:ext cx="1080000" cy="108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5" name="Рисунок 14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00" y="2071752"/>
            <a:ext cx="2160000" cy="216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615226" y="323457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ФЫ - ВЫ - ФЫ МОИ ЖИРАФЫ</a:t>
            </a:r>
          </a:p>
        </p:txBody>
      </p:sp>
      <p:pic>
        <p:nvPicPr>
          <p:cNvPr id="6" name="Рисунок 5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87" y="2831263"/>
            <a:ext cx="2160000" cy="18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7" name="Рисунок 16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75" y="2483913"/>
            <a:ext cx="1860930" cy="2108245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553783" y="251710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ВА - ФА - ВА БОЛЬШАЯ КОРОВА</a:t>
            </a:r>
          </a:p>
        </p:txBody>
      </p:sp>
      <p:pic>
        <p:nvPicPr>
          <p:cNvPr id="8" name="Рисунок 7"/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45" y="2491256"/>
            <a:ext cx="2171678" cy="2108245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609424" y="251710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ВО - ФО - ВО ВОЕТ ВОЛК</a:t>
            </a:r>
          </a:p>
        </p:txBody>
      </p:sp>
      <p:pic>
        <p:nvPicPr>
          <p:cNvPr id="20" name="Рисунок 19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4" y="2638036"/>
            <a:ext cx="1955667" cy="1920232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2580851" y="283240"/>
            <a:ext cx="4135749" cy="720000"/>
          </a:xfrm>
          <a:prstGeom prst="roundRect">
            <a:avLst/>
          </a:prstGeom>
          <a:solidFill>
            <a:schemeClr val="bg1">
              <a:alpha val="3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ФА - ВА - ФА ВОТ ДРОВА И ТРАВА</a:t>
            </a:r>
          </a:p>
        </p:txBody>
      </p:sp>
      <p:pic>
        <p:nvPicPr>
          <p:cNvPr id="23" name="Рисунок 22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1" y="2565041"/>
            <a:ext cx="1736037" cy="1715105"/>
          </a:xfrm>
          <a:prstGeom prst="rect">
            <a:avLst/>
          </a:prstGeom>
        </p:spPr>
      </p:pic>
      <p:pic>
        <p:nvPicPr>
          <p:cNvPr id="24" name="Рисунок 23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99" y="2817499"/>
            <a:ext cx="1417255" cy="1296657"/>
          </a:xfrm>
          <a:prstGeom prst="rect">
            <a:avLst/>
          </a:prstGeom>
        </p:spPr>
      </p:pic>
      <p:pic>
        <p:nvPicPr>
          <p:cNvPr id="5" name="Рисунок 4"/>
          <p:cNvPicPr preferRelativeResize="0"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97" y="1738036"/>
            <a:ext cx="2810452" cy="2466674"/>
          </a:xfrm>
          <a:prstGeom prst="rect">
            <a:avLst/>
          </a:prstGeom>
        </p:spPr>
      </p:pic>
      <p:pic>
        <p:nvPicPr>
          <p:cNvPr id="150" name="Picture 1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28361" y="2674156"/>
            <a:ext cx="28765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8C23A7-3582-473E-B799-D066EDE3FAC4}"/>
</file>

<file path=customXml/itemProps2.xml><?xml version="1.0" encoding="utf-8"?>
<ds:datastoreItem xmlns:ds="http://schemas.openxmlformats.org/officeDocument/2006/customXml" ds:itemID="{4EE3AC78-2066-4A49-8882-E2CAD1977C04}"/>
</file>

<file path=customXml/itemProps3.xml><?xml version="1.0" encoding="utf-8"?>
<ds:datastoreItem xmlns:ds="http://schemas.openxmlformats.org/officeDocument/2006/customXml" ds:itemID="{1B887535-6F99-40CB-9CA2-EB2D33C0622E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52</Words>
  <Application>Microsoft Macintosh PowerPoint</Application>
  <PresentationFormat>Произвольный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jeni</dc:creator>
  <cp:lastModifiedBy>Марианна Сита</cp:lastModifiedBy>
  <cp:revision>9</cp:revision>
  <dcterms:created xsi:type="dcterms:W3CDTF">2024-11-21T13:16:00Z</dcterms:created>
  <dcterms:modified xsi:type="dcterms:W3CDTF">2024-12-25T22:03:15Z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