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6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484" y="44"/>
      </p:cViewPr>
      <p:guideLst>
        <p:guide orient="horz" pos="2159"/>
        <p:guide pos="38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microsoft.com/office/2007/relationships/hdphoto" Target="../media/image10.wdp"/><Relationship Id="rId11" Type="http://schemas.openxmlformats.org/officeDocument/2006/relationships/image" Target="../media/image11.png"/><Relationship Id="rId12" Type="http://schemas.microsoft.com/office/2007/relationships/hdphoto" Target="../media/image12.wdp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audio" Target="../media/media1.mp3"/><Relationship Id="rId17" Type="http://schemas.microsoft.com/office/2007/relationships/media" Target="../media/media1.mp3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slideLayout" Target="../slideLayouts/slideLayout7.xml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Рисунок 9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4"/>
          <a:stretch>
            <a:fillRect/>
          </a:stretch>
        </p:blipFill>
        <p:spPr>
          <a:xfrm flipH="1">
            <a:off x="-1" y="0"/>
            <a:ext cx="12191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3444" y="373155"/>
            <a:ext cx="6420043" cy="6858000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370133" y="919093"/>
            <a:ext cx="2873452" cy="2830601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1" name="Прямая со стрелкой 24"/>
          <p:cNvCxnSpPr/>
          <p:nvPr/>
        </p:nvCxnSpPr>
        <p:spPr>
          <a:xfrm>
            <a:off x="8479076" y="3699744"/>
            <a:ext cx="0" cy="224360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 стрелкой 25"/>
          <p:cNvCxnSpPr/>
          <p:nvPr/>
        </p:nvCxnSpPr>
        <p:spPr>
          <a:xfrm>
            <a:off x="7806475" y="3718815"/>
            <a:ext cx="0" cy="245487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 стрелкой 26"/>
          <p:cNvCxnSpPr/>
          <p:nvPr/>
        </p:nvCxnSpPr>
        <p:spPr>
          <a:xfrm>
            <a:off x="7084036" y="3699745"/>
            <a:ext cx="0" cy="224360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0" name="Picture 10" descr="Бактерия 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921" y="3513168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814" y="1734245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Бактерия 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309" y="3686316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Бактерия 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44" y="3485451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Прямая со стрелкой 23"/>
          <p:cNvCxnSpPr/>
          <p:nvPr/>
        </p:nvCxnSpPr>
        <p:spPr>
          <a:xfrm flipV="1">
            <a:off x="6805301" y="4254370"/>
            <a:ext cx="2078596" cy="641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я со стрелкой 24"/>
          <p:cNvCxnSpPr/>
          <p:nvPr/>
        </p:nvCxnSpPr>
        <p:spPr>
          <a:xfrm flipV="1">
            <a:off x="6805301" y="4903025"/>
            <a:ext cx="2052957" cy="2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Прямая со стрелкой 23"/>
          <p:cNvCxnSpPr/>
          <p:nvPr/>
        </p:nvCxnSpPr>
        <p:spPr>
          <a:xfrm flipV="1">
            <a:off x="6784194" y="5562277"/>
            <a:ext cx="2078596" cy="641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7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101" y="4497640"/>
            <a:ext cx="824597" cy="6569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814" y="3887616"/>
            <a:ext cx="672772" cy="535974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289" y="5273239"/>
            <a:ext cx="672197" cy="5355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Бактерия PNG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1000"/>
                    </a14:imgEffect>
                    <a14:imgEffect>
                      <a14:colorTemperature colorTemp="7431"/>
                    </a14:imgEffect>
                    <a14:imgEffect>
                      <a14:saturation sat="253000"/>
                    </a14:imgEffect>
                    <a14:imgEffect>
                      <a14:sharpenSoften amoun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918" y="2230689"/>
            <a:ext cx="767670" cy="8695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3000"/>
                    </a14:imgEffect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148" y="2794663"/>
            <a:ext cx="850651" cy="677685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Прямая со стрелкой 25"/>
          <p:cNvCxnSpPr/>
          <p:nvPr/>
        </p:nvCxnSpPr>
        <p:spPr>
          <a:xfrm flipH="1" flipV="1">
            <a:off x="6702618" y="4254373"/>
            <a:ext cx="1985078" cy="641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Прямая со стрелкой 26"/>
          <p:cNvCxnSpPr/>
          <p:nvPr/>
        </p:nvCxnSpPr>
        <p:spPr>
          <a:xfrm flipH="1">
            <a:off x="6769821" y="4903025"/>
            <a:ext cx="1917875" cy="0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5" name="Прямая со стрелкой 26"/>
          <p:cNvCxnSpPr/>
          <p:nvPr/>
        </p:nvCxnSpPr>
        <p:spPr>
          <a:xfrm flipH="1">
            <a:off x="6769821" y="5449964"/>
            <a:ext cx="1917875" cy="0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8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182" y="5084856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444" y="4513991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794" y="3808129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 стрелкой 9"/>
          <p:cNvCxnSpPr/>
          <p:nvPr/>
        </p:nvCxnSpPr>
        <p:spPr>
          <a:xfrm flipH="1">
            <a:off x="6661429" y="4105296"/>
            <a:ext cx="885837" cy="476951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25984" y="3836433"/>
            <a:ext cx="518846" cy="476951"/>
          </a:xfrm>
          <a:prstGeom prst="rect">
            <a:avLst/>
          </a:prstGeom>
        </p:spPr>
      </p:pic>
      <p:cxnSp>
        <p:nvCxnSpPr>
          <p:cNvPr id="17" name="Прямая со стрелкой 16"/>
          <p:cNvCxnSpPr/>
          <p:nvPr/>
        </p:nvCxnSpPr>
        <p:spPr>
          <a:xfrm>
            <a:off x="8131883" y="4088034"/>
            <a:ext cx="849037" cy="507407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83738" y="3839370"/>
            <a:ext cx="492435" cy="452673"/>
          </a:xfrm>
          <a:prstGeom prst="rect">
            <a:avLst/>
          </a:prstGeom>
        </p:spPr>
      </p:pic>
      <p:cxnSp>
        <p:nvCxnSpPr>
          <p:cNvPr id="48" name="Прямая со стрелкой 9"/>
          <p:cNvCxnSpPr/>
          <p:nvPr/>
        </p:nvCxnSpPr>
        <p:spPr>
          <a:xfrm flipH="1">
            <a:off x="6673866" y="4571747"/>
            <a:ext cx="885837" cy="476951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9" name="Рисунок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65107" y="4294800"/>
            <a:ext cx="535411" cy="492178"/>
          </a:xfrm>
          <a:prstGeom prst="rect">
            <a:avLst/>
          </a:prstGeom>
        </p:spPr>
      </p:pic>
      <p:cxnSp>
        <p:nvCxnSpPr>
          <p:cNvPr id="50" name="Прямая со стрелкой 16"/>
          <p:cNvCxnSpPr/>
          <p:nvPr/>
        </p:nvCxnSpPr>
        <p:spPr>
          <a:xfrm>
            <a:off x="8144320" y="4554485"/>
            <a:ext cx="849037" cy="507407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1" name="Рисунок 5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57033" y="4311578"/>
            <a:ext cx="502801" cy="462202"/>
          </a:xfrm>
          <a:prstGeom prst="rect">
            <a:avLst/>
          </a:prstGeom>
        </p:spPr>
      </p:pic>
      <p:cxnSp>
        <p:nvCxnSpPr>
          <p:cNvPr id="52" name="Прямая со стрелкой 9"/>
          <p:cNvCxnSpPr/>
          <p:nvPr/>
        </p:nvCxnSpPr>
        <p:spPr>
          <a:xfrm flipH="1">
            <a:off x="6767458" y="5048681"/>
            <a:ext cx="776526" cy="45618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3" name="Рисунок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72902" y="4808470"/>
            <a:ext cx="513623" cy="472149"/>
          </a:xfrm>
          <a:prstGeom prst="rect">
            <a:avLst/>
          </a:prstGeom>
        </p:spPr>
      </p:pic>
      <p:cxnSp>
        <p:nvCxnSpPr>
          <p:cNvPr id="54" name="Прямая со стрелкой 16"/>
          <p:cNvCxnSpPr/>
          <p:nvPr/>
        </p:nvCxnSpPr>
        <p:spPr>
          <a:xfrm>
            <a:off x="8128600" y="5031419"/>
            <a:ext cx="734190" cy="494213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6" name="Рисунок 5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43272" y="4836427"/>
            <a:ext cx="550264" cy="505832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81" y="1887506"/>
            <a:ext cx="898770" cy="826198"/>
          </a:xfrm>
          <a:prstGeom prst="rect">
            <a:avLst/>
          </a:prstGeom>
        </p:spPr>
      </p:pic>
      <p:sp>
        <p:nvSpPr>
          <p:cNvPr id="74" name="Знак умножения 1"/>
          <p:cNvSpPr/>
          <p:nvPr/>
        </p:nvSpPr>
        <p:spPr>
          <a:xfrm>
            <a:off x="7006517" y="3958837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Знак умножения 7"/>
          <p:cNvSpPr/>
          <p:nvPr/>
        </p:nvSpPr>
        <p:spPr>
          <a:xfrm>
            <a:off x="7441180" y="4286312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Знак умножения 8"/>
          <p:cNvSpPr/>
          <p:nvPr/>
        </p:nvSpPr>
        <p:spPr>
          <a:xfrm>
            <a:off x="8393319" y="406629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Знак умножения 7"/>
          <p:cNvSpPr/>
          <p:nvPr/>
        </p:nvSpPr>
        <p:spPr>
          <a:xfrm>
            <a:off x="6794782" y="443013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Знак умножения 7"/>
          <p:cNvSpPr/>
          <p:nvPr/>
        </p:nvSpPr>
        <p:spPr>
          <a:xfrm>
            <a:off x="7223154" y="464260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Знак умножения 7"/>
          <p:cNvSpPr/>
          <p:nvPr/>
        </p:nvSpPr>
        <p:spPr>
          <a:xfrm>
            <a:off x="6804429" y="498286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Знак умножения 7"/>
          <p:cNvSpPr/>
          <p:nvPr/>
        </p:nvSpPr>
        <p:spPr>
          <a:xfrm>
            <a:off x="7322047" y="5272248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Знак умножения 7"/>
          <p:cNvSpPr/>
          <p:nvPr/>
        </p:nvSpPr>
        <p:spPr>
          <a:xfrm>
            <a:off x="7749221" y="4858210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Знак умножения 7"/>
          <p:cNvSpPr/>
          <p:nvPr/>
        </p:nvSpPr>
        <p:spPr>
          <a:xfrm>
            <a:off x="7955514" y="4413463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Знак умножения 7"/>
          <p:cNvSpPr/>
          <p:nvPr/>
        </p:nvSpPr>
        <p:spPr>
          <a:xfrm>
            <a:off x="8400375" y="4932449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Знак умножения 7"/>
          <p:cNvSpPr/>
          <p:nvPr/>
        </p:nvSpPr>
        <p:spPr>
          <a:xfrm>
            <a:off x="8079156" y="5362049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Знак умножения 7"/>
          <p:cNvSpPr/>
          <p:nvPr/>
        </p:nvSpPr>
        <p:spPr>
          <a:xfrm>
            <a:off x="8655973" y="4455945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Знак умножения 7"/>
          <p:cNvSpPr/>
          <p:nvPr/>
        </p:nvSpPr>
        <p:spPr>
          <a:xfrm>
            <a:off x="7850253" y="3960423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Знак умножения 7"/>
          <p:cNvSpPr/>
          <p:nvPr/>
        </p:nvSpPr>
        <p:spPr>
          <a:xfrm>
            <a:off x="7662814" y="5547924"/>
            <a:ext cx="287321" cy="275938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Знак умножения 7"/>
          <p:cNvSpPr/>
          <p:nvPr/>
        </p:nvSpPr>
        <p:spPr>
          <a:xfrm>
            <a:off x="6938663" y="563141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Знак умножения 7"/>
          <p:cNvSpPr/>
          <p:nvPr/>
        </p:nvSpPr>
        <p:spPr>
          <a:xfrm>
            <a:off x="8524377" y="5550495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Знак умножения 7"/>
          <p:cNvSpPr/>
          <p:nvPr/>
        </p:nvSpPr>
        <p:spPr>
          <a:xfrm>
            <a:off x="7348540" y="585549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Знак умножения 7"/>
          <p:cNvSpPr/>
          <p:nvPr/>
        </p:nvSpPr>
        <p:spPr>
          <a:xfrm>
            <a:off x="8088520" y="5829277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5" name="Рисунок 9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251" y="4370657"/>
            <a:ext cx="370937" cy="430993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377" y="5414531"/>
            <a:ext cx="370937" cy="430993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903" y="5404906"/>
            <a:ext cx="370937" cy="430993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806" y="4310901"/>
            <a:ext cx="370937" cy="430993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864" y="4785303"/>
            <a:ext cx="370937" cy="430993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473" y="4582902"/>
            <a:ext cx="370937" cy="430993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939" y="5477099"/>
            <a:ext cx="370937" cy="430993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548" y="3874562"/>
            <a:ext cx="370937" cy="430993"/>
          </a:xfrm>
          <a:prstGeom prst="rect">
            <a:avLst/>
          </a:prstGeom>
        </p:spPr>
      </p:pic>
      <p:pic>
        <p:nvPicPr>
          <p:cNvPr id="103" name="Рисунок 10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336" y="3944691"/>
            <a:ext cx="370937" cy="430993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11" y="2461235"/>
            <a:ext cx="620437" cy="720888"/>
          </a:xfrm>
          <a:prstGeom prst="rect">
            <a:avLst/>
          </a:prstGeom>
        </p:spPr>
      </p:pic>
      <p:pic>
        <p:nvPicPr>
          <p:cNvPr id="34" name="Picture 2" descr="Банка на прозрачном фоне для детей (41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15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08" y="977388"/>
            <a:ext cx="2919745" cy="283060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2" y="2871423"/>
            <a:ext cx="487363" cy="487363"/>
          </a:xfrm>
          <a:prstGeom prst="rect">
            <a:avLst/>
          </a:prstGeom>
        </p:spPr>
      </p:pic>
      <p:pic>
        <p:nvPicPr>
          <p:cNvPr id="107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1" y="2375043"/>
            <a:ext cx="487363" cy="487363"/>
          </a:xfrm>
          <a:prstGeom prst="rect">
            <a:avLst/>
          </a:prstGeom>
        </p:spPr>
      </p:pic>
      <p:pic>
        <p:nvPicPr>
          <p:cNvPr id="108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1" y="1803130"/>
            <a:ext cx="487363" cy="487363"/>
          </a:xfrm>
          <a:prstGeom prst="rect">
            <a:avLst/>
          </a:prstGeom>
        </p:spPr>
      </p:pic>
      <p:pic>
        <p:nvPicPr>
          <p:cNvPr id="109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0" y="1316314"/>
            <a:ext cx="487363" cy="487363"/>
          </a:xfrm>
          <a:prstGeom prst="rect">
            <a:avLst/>
          </a:prstGeom>
        </p:spPr>
      </p:pic>
      <p:pic>
        <p:nvPicPr>
          <p:cNvPr id="110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0" y="736262"/>
            <a:ext cx="487363" cy="487363"/>
          </a:xfrm>
          <a:prstGeom prst="rect">
            <a:avLst/>
          </a:prstGeom>
        </p:spPr>
      </p:pic>
      <p:pic>
        <p:nvPicPr>
          <p:cNvPr id="112" name="Рисунок 111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273" y="-18730"/>
            <a:ext cx="732673" cy="681258"/>
          </a:xfrm>
          <a:prstGeom prst="rect">
            <a:avLst/>
          </a:prstGeom>
        </p:spPr>
      </p:pic>
      <p:pic>
        <p:nvPicPr>
          <p:cNvPr id="562" name="Picture 561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9670" y="3808123"/>
            <a:ext cx="2981325" cy="3019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20" dur="2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25" dur="2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30" dur="2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332" fill="hold"/>
                                        <p:tgtEl>
                                          <p:spTgt spid="1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18138 0.01435 " pathEditMode="relative" rAng="0" ptsTypes="AA">
                                      <p:cBhvr>
                                        <p:cTn id="73" dur="2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718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22" presetClass="entr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18138 0.01435 " pathEditMode="relative" rAng="0" ptsTypes="AA">
                                      <p:cBhvr>
                                        <p:cTn id="78" dur="2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718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22" presetClass="entr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0.16015 -0.00069 " pathEditMode="relative" rAng="0" ptsTypes="AA">
                                      <p:cBhvr>
                                        <p:cTn id="83" dur="2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1332" fill="hold"/>
                                        <p:tgtEl>
                                          <p:spTgt spid="1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2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-0.16172 -0.00764 " pathEditMode="relative" rAng="0" ptsTypes="AA">
                                      <p:cBhvr>
                                        <p:cTn id="126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86" y="-394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22" presetClass="entr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2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44444E-6 L -0.16706 -0.00185 " pathEditMode="relative" rAng="0" ptsTypes="AA">
                                      <p:cBhvr>
                                        <p:cTn id="131" dur="2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42" y="-139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22" presetClass="entr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2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-0.1487 0.01922 " pathEditMode="relative" rAng="0" ptsTypes="AA">
                                      <p:cBhvr>
                                        <p:cTn id="136" dur="2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1" dur="1332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2" presetClass="path" presetSubtype="0" repeatCount="500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2.96296E-6 L -0.06536 0.07014 " pathEditMode="relative" rAng="0" ptsTypes="AA">
                                      <p:cBhvr>
                                        <p:cTn id="205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06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125E-6 -4.07407E-6 L 0.05573 0.06945 " pathEditMode="relative" rAng="0" ptsTypes="AA">
                                      <p:cBhvr>
                                        <p:cTn id="207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  <p:par>
                                <p:cTn id="208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45833E-6 2.96296E-6 L -0.06537 0.07014 " pathEditMode="relative" rAng="0" ptsTypes="AA">
                                      <p:cBhvr>
                                        <p:cTn id="209" dur="2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10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95833E-6 1.48148E-6 L 0.05573 0.06944 " pathEditMode="relative" rAng="0" ptsTypes="AA">
                                      <p:cBhvr>
                                        <p:cTn id="211" dur="2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875E-6 3.33333E-6 L -0.06537 0.07014 " pathEditMode="relative" rAng="0" ptsTypes="AA">
                                      <p:cBhvr>
                                        <p:cTn id="213" dur="2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14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58333E-6 3.7037E-7 L 0.05572 0.06944 " pathEditMode="relative" rAng="0" ptsTypes="AA">
                                      <p:cBhvr>
                                        <p:cTn id="215" dur="2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0" dur="1332" fill="hold"/>
                                        <p:tgtEl>
                                          <p:spTgt spid="1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500"/>
                            </p:stCondLst>
                            <p:childTnLst>
                              <p:par>
                                <p:cTn id="3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1000"/>
                            </p:stCondLst>
                            <p:childTnLst>
                              <p:par>
                                <p:cTn id="3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500"/>
                            </p:stCondLst>
                            <p:childTnLst>
                              <p:par>
                                <p:cTn id="3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2000"/>
                            </p:stCondLst>
                            <p:childTnLst>
                              <p:par>
                                <p:cTn id="3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2500"/>
                            </p:stCondLst>
                            <p:childTnLst>
                              <p:par>
                                <p:cTn id="3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3000"/>
                            </p:stCondLst>
                            <p:childTnLst>
                              <p:par>
                                <p:cTn id="3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4000"/>
                            </p:stCondLst>
                            <p:childTnLst>
                              <p:par>
                                <p:cTn id="4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4500"/>
                            </p:stCondLst>
                            <p:childTnLst>
                              <p:par>
                                <p:cTn id="4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5500"/>
                            </p:stCondLst>
                            <p:childTnLst>
                              <p:par>
                                <p:cTn id="4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6000"/>
                            </p:stCondLst>
                            <p:childTnLst>
                              <p:par>
                                <p:cTn id="4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6500"/>
                            </p:stCondLst>
                            <p:childTnLst>
                              <p:par>
                                <p:cTn id="4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7000"/>
                            </p:stCondLst>
                            <p:childTnLst>
                              <p:par>
                                <p:cTn id="4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7500"/>
                            </p:stCondLst>
                            <p:childTnLst>
                              <p:par>
                                <p:cTn id="4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8000"/>
                            </p:stCondLst>
                            <p:childTnLst>
                              <p:par>
                                <p:cTn id="4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8500"/>
                            </p:stCondLst>
                            <p:childTnLst>
                              <p:par>
                                <p:cTn id="4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2" fill="hold">
                      <p:stCondLst>
                        <p:cond delay="indefinite"/>
                      </p:stCondLst>
                      <p:childTnLst>
                        <p:par>
                          <p:cTn id="443" fill="hold">
                            <p:stCondLst>
                              <p:cond delay="0"/>
                            </p:stCondLst>
                            <p:childTnLst>
                              <p:par>
                                <p:cTn id="44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7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1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7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3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4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9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0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1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5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7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1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7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8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9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6" dur="1332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6"/>
                </p:tgtEl>
              </p:cMediaNode>
            </p:audio>
            <p:audio>
              <p:cMediaNode vol="80000">
                <p:cTn id="5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7"/>
                </p:tgtEl>
              </p:cMediaNode>
            </p:audio>
            <p:audio>
              <p:cMediaNode vol="80000">
                <p:cTn id="5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8"/>
                </p:tgtEl>
              </p:cMediaNode>
            </p:audio>
            <p:audio>
              <p:cMediaNode vol="80000">
                <p:cTn id="5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9"/>
                </p:tgtEl>
              </p:cMediaNode>
            </p:audio>
            <p:audio>
              <p:cMediaNode vol="80000">
                <p:cTn id="5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0"/>
                </p:tgtEl>
              </p:cMediaNode>
            </p:audio>
          </p:childTnLst>
        </p:cTn>
      </p:par>
    </p:tnLst>
    <p:bldLst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5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30</cp:revision>
  <dcterms:created xsi:type="dcterms:W3CDTF">2024-04-19T19:05:00Z</dcterms:created>
  <dcterms:modified xsi:type="dcterms:W3CDTF">2024-07-08T11:03:35Z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48C92F653A5241DEA557ACE9E7526506_12</vt:lpwstr>
  </property>
  <property fmtid="{D5CDD505-2E9C-101B-9397-08002B2CF9AE}" pid="3" name="KSOProductBuildVer">
    <vt:lpwstr>1033-12.2.0.17119</vt:lpwstr>
  </property>
</Properties>
</file>