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81" d="100"/>
          <a:sy n="81" d="100"/>
        </p:scale>
        <p:origin x="754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6A2953-E152-E5E8-42AF-6CF0DCD213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4283611-B107-1D36-98BC-EB6334D0A3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08F106-3C95-C2F4-18D6-D23939C59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4BC084-C455-EF19-B38B-755961D58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702982-EE6B-6D82-FD54-05CEFF46D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03658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79AF36-D4E6-35F7-3F96-E010053A7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391263-F021-04C9-85A6-7EBE7DFA7A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387ACC-92E9-3F9B-8AC8-CE01C1A1F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8C8C6F-3AE2-837B-E4CE-26B66C2B1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6474698-E682-4FDF-403C-6848EFDE9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99322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5C6DBB1-AC91-78DF-5FD5-E630936BE9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8DE362D-4E8F-66E4-4709-277BE019F2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FEC1C7-A6D2-D3A4-BFFC-67CD07494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5FFE37-9D7D-EAEE-8AD0-0C923D955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EC48545-7CD9-6313-2F9D-6BF5C838C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9952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AAE35C-925D-2729-A561-6186F2460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FC5BEDE-FF53-BCBA-C761-A5FA21368B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888F4-EB76-27BC-D5AC-91B11959B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2CF2051-CE69-A574-80BA-31C38E694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3C2D3D-A2A0-771F-415F-9C612FBCD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65635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B6D655-9986-C109-4A8E-BCCE094C7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7B7A84B-683D-2733-05F8-E30AE93E6C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81062E-7300-CB48-9A98-0527F27AB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E8D2CE-5781-6970-AE99-180EDE9E6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856E6C-B689-DC9B-9723-593E69660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66469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4CF170-2615-0FEC-8351-BA7904162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0923B60-AD5D-8A78-9AA3-73364EA5F4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300D311-116F-285A-7F54-AABBB99ADA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445731F-AF86-59AF-DA51-DC36D0C004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69F31BE-6283-7EA9-6D80-56C5A02B9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16127F-FC84-2C4D-732A-3A76ABA75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18720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3B9D4C-7A69-0831-76E7-6E1BF09A1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3658419-843A-C015-4C31-718C5166EA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D199A34-FCCD-435B-0B3E-897A50B387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BC6DA5B-7168-8025-1EB9-CF3F1B8F9B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E10BF11-DB51-686E-0A6A-E946587C23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2DEAE1F-5444-870B-3820-2490020EE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381F314-B6F0-A24F-3264-94B488939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45D5D34-A9BE-DB24-9DEE-90F3D7382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46711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CF18D7-0706-2080-7EAF-CEA2623CF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F55CB22-E56B-F7CC-C53C-96C50AF13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4562522-511C-B924-9216-FF7D220B4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981B149-4C55-0D02-ABBA-BCD631D46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65833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2E42D4E-5BD6-DE16-1DD9-6BBB78EC8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A2A02E1-CF0F-6C8E-B315-6F0D812FC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485B764-89BC-E579-88DB-7272D157F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61819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2C225A-5601-7940-AFB4-ABD2C054B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BA0D35F-4386-2C1B-809C-95662ABE6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1EEE0FD-304E-501E-27EE-14D0956A70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5549546-B974-8524-7BD0-6BB2EE3C1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67091FF-26C9-CC31-1B21-D67285ABA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9BD2783-1D6D-56E0-87C7-828FE00A1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48211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C78EE1-370A-6DD8-A259-ACFCA4C69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0A87202-14B8-8535-24FE-C489ABA61D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667F641-3CAD-D80D-2019-340E3EA7F7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3B464A3-D4F7-EF13-ED1D-C7C318CB8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A7ACB38-9BFE-C48B-3C40-3B2FB5520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F4B8A38-C978-20C0-1AC4-10E51C503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4193125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55F535-5FF7-06EB-C215-5D5CDC0FA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D113920-0DF2-ED02-9B39-DAAEAC5A49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D35BD6-9DC0-C3C8-71F0-95D14CB2EF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7459CE-6FA3-AF13-8F0B-A42AF0B05A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34CABA-1E07-27F3-E109-29A179F100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10615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мебель, стол, в помещении, дизайн интерьера&#10;&#10;Автоматически созданное описание">
            <a:extLst>
              <a:ext uri="{FF2B5EF4-FFF2-40B4-BE49-F238E27FC236}">
                <a16:creationId xmlns:a16="http://schemas.microsoft.com/office/drawing/2014/main" id="{99874958-43E2-CE57-6735-3CAB11B55C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Рисунок 9" descr="Изображение выглядит как Мобильный телефон, гаджет, Портативное устройство связи, Мобильное устройство&#10;&#10;Автоматически созданное описание">
            <a:extLst>
              <a:ext uri="{FF2B5EF4-FFF2-40B4-BE49-F238E27FC236}">
                <a16:creationId xmlns:a16="http://schemas.microsoft.com/office/drawing/2014/main" id="{CDE4796D-836C-A95B-35BC-1B87735ADC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5" t="5317" r="20765" b="2220"/>
          <a:stretch/>
        </p:blipFill>
        <p:spPr>
          <a:xfrm>
            <a:off x="6201075" y="2314242"/>
            <a:ext cx="2590403" cy="4246709"/>
          </a:xfrm>
          <a:prstGeom prst="rect">
            <a:avLst/>
          </a:prstGeom>
        </p:spPr>
      </p:pic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645B96AB-501F-C376-2EF9-C6021050139C}"/>
              </a:ext>
            </a:extLst>
          </p:cNvPr>
          <p:cNvGrpSpPr/>
          <p:nvPr/>
        </p:nvGrpSpPr>
        <p:grpSpPr>
          <a:xfrm>
            <a:off x="-493930" y="51940"/>
            <a:ext cx="7172701" cy="7172701"/>
            <a:chOff x="6032947" y="827687"/>
            <a:chExt cx="6325953" cy="6325953"/>
          </a:xfrm>
        </p:grpSpPr>
        <p:pic>
          <p:nvPicPr>
            <p:cNvPr id="8" name="Рисунок 7" descr="Изображение выглядит как устройство, кухонный прибор, Бытовая техника, холодильник&#10;&#10;Автоматически созданное описание">
              <a:extLst>
                <a:ext uri="{FF2B5EF4-FFF2-40B4-BE49-F238E27FC236}">
                  <a16:creationId xmlns:a16="http://schemas.microsoft.com/office/drawing/2014/main" id="{F2F06E76-353C-6C4D-01DF-CF44301442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2947" y="827687"/>
              <a:ext cx="6325953" cy="6325953"/>
            </a:xfrm>
            <a:prstGeom prst="rect">
              <a:avLst/>
            </a:prstGeom>
          </p:spPr>
        </p:pic>
        <p:pic>
          <p:nvPicPr>
            <p:cNvPr id="14" name="Рисунок 13" descr="Изображение выглядит как еда, Мясо индейки, День благодарения, Жареная курица&#10;&#10;Автоматически созданное описание">
              <a:extLst>
                <a:ext uri="{FF2B5EF4-FFF2-40B4-BE49-F238E27FC236}">
                  <a16:creationId xmlns:a16="http://schemas.microsoft.com/office/drawing/2014/main" id="{7F5BA0A6-8C37-C20A-F48E-D6BFFC4D5A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2987" y="2558373"/>
              <a:ext cx="1496013" cy="1496013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1252CEF6-3A5B-43F1-0115-884D596507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81031" y="1783168"/>
              <a:ext cx="1092309" cy="1092309"/>
            </a:xfrm>
            <a:prstGeom prst="rect">
              <a:avLst/>
            </a:prstGeom>
          </p:spPr>
        </p:pic>
        <p:pic>
          <p:nvPicPr>
            <p:cNvPr id="18" name="Рисунок 17" descr="Изображение выглядит как Натуральные продукты, овощи, производить, сладкий перец&#10;&#10;Автоматически созданное описание">
              <a:extLst>
                <a:ext uri="{FF2B5EF4-FFF2-40B4-BE49-F238E27FC236}">
                  <a16:creationId xmlns:a16="http://schemas.microsoft.com/office/drawing/2014/main" id="{C99BA84B-7A0E-2FD2-3DCA-FA8E2629F7D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0004" y="3607546"/>
              <a:ext cx="1570205" cy="1570205"/>
            </a:xfrm>
            <a:prstGeom prst="rect">
              <a:avLst/>
            </a:prstGeom>
          </p:spPr>
        </p:pic>
        <p:pic>
          <p:nvPicPr>
            <p:cNvPr id="20" name="Рисунок 19" descr="Изображение выглядит как фрукт, Натуральные продукты, Особо питательная пища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8CC0D29E-CD9B-019D-D633-DED9022F6EA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9932" y="1716578"/>
              <a:ext cx="1092309" cy="1092309"/>
            </a:xfrm>
            <a:prstGeom prst="rect">
              <a:avLst/>
            </a:prstGeom>
          </p:spPr>
        </p:pic>
        <p:pic>
          <p:nvPicPr>
            <p:cNvPr id="22" name="Рисунок 21" descr="Изображение выглядит как банан, фрукт, Банан Саба, Плантан&#10;&#10;Автоматически созданное описание">
              <a:extLst>
                <a:ext uri="{FF2B5EF4-FFF2-40B4-BE49-F238E27FC236}">
                  <a16:creationId xmlns:a16="http://schemas.microsoft.com/office/drawing/2014/main" id="{B1E327B2-9B7F-028D-1DBB-32309A09ED0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08152">
              <a:off x="9889325" y="4665993"/>
              <a:ext cx="1092309" cy="1023514"/>
            </a:xfrm>
            <a:prstGeom prst="rect">
              <a:avLst/>
            </a:prstGeom>
          </p:spPr>
        </p:pic>
      </p:grpSp>
      <p:pic>
        <p:nvPicPr>
          <p:cNvPr id="12" name="Рисунок 11" descr="Изображение выглядит как рисунок, искусство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9CFD3D9D-25CE-0D21-F3B9-C0C9A88E1F4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788" y="2152310"/>
            <a:ext cx="1420205" cy="1420205"/>
          </a:xfrm>
          <a:prstGeom prst="rect">
            <a:avLst/>
          </a:prstGeom>
        </p:spPr>
      </p:pic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FC824DD9-97FE-7C9F-D5A8-5ABF31365C0D}"/>
              </a:ext>
            </a:extLst>
          </p:cNvPr>
          <p:cNvGrpSpPr/>
          <p:nvPr/>
        </p:nvGrpSpPr>
        <p:grpSpPr>
          <a:xfrm>
            <a:off x="-503518" y="51110"/>
            <a:ext cx="7172701" cy="7172701"/>
            <a:chOff x="13222016" y="117099"/>
            <a:chExt cx="7172701" cy="7172701"/>
          </a:xfrm>
        </p:grpSpPr>
        <p:pic>
          <p:nvPicPr>
            <p:cNvPr id="28" name="Рисунок 27" descr="Изображение выглядит как устройство, кухонный прибор, Бытовая техника, холодильник&#10;&#10;Автоматически созданное описание">
              <a:extLst>
                <a:ext uri="{FF2B5EF4-FFF2-40B4-BE49-F238E27FC236}">
                  <a16:creationId xmlns:a16="http://schemas.microsoft.com/office/drawing/2014/main" id="{0AACEAC7-AAC2-F899-376C-0E74E5FE8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22016" y="117099"/>
              <a:ext cx="7172701" cy="7172701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Натуральные продукты, яблоко, производить, Местные пищевые продукты&#10;&#10;Автоматически созданное описание">
              <a:extLst>
                <a:ext uri="{FF2B5EF4-FFF2-40B4-BE49-F238E27FC236}">
                  <a16:creationId xmlns:a16="http://schemas.microsoft.com/office/drawing/2014/main" id="{F27C28E5-6EFF-E349-0E54-78FF80FAF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21696" y="947881"/>
              <a:ext cx="1476967" cy="1476967"/>
            </a:xfrm>
            <a:prstGeom prst="rect">
              <a:avLst/>
            </a:prstGeom>
          </p:spPr>
        </p:pic>
        <p:pic>
          <p:nvPicPr>
            <p:cNvPr id="39" name="Рисунок 38" descr="Изображение выглядит как еда, Легкая закуска, выпечка, десерт&#10;&#10;Автоматически созданное описание">
              <a:extLst>
                <a:ext uri="{FF2B5EF4-FFF2-40B4-BE49-F238E27FC236}">
                  <a16:creationId xmlns:a16="http://schemas.microsoft.com/office/drawing/2014/main" id="{9900986D-B49A-D03D-707C-027B70B837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21696" y="1973746"/>
              <a:ext cx="1546167" cy="1546167"/>
            </a:xfrm>
            <a:prstGeom prst="rect">
              <a:avLst/>
            </a:prstGeom>
          </p:spPr>
        </p:pic>
        <p:pic>
          <p:nvPicPr>
            <p:cNvPr id="43" name="Рисунок 42" descr="Изображение выглядит как безалкогольный напиток, бутылка, крас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399DAC9C-461F-0594-20F6-1CCC1EC81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7543003" y="4687788"/>
              <a:ext cx="1317791" cy="1317791"/>
            </a:xfrm>
            <a:prstGeom prst="rect">
              <a:avLst/>
            </a:prstGeom>
          </p:spPr>
        </p:pic>
        <p:pic>
          <p:nvPicPr>
            <p:cNvPr id="46" name="Рисунок 45" descr="Изображение выглядит как еда, Мясо индейки, День благодарения, Жареная курица&#10;&#10;Автоматически созданное описание">
              <a:extLst>
                <a:ext uri="{FF2B5EF4-FFF2-40B4-BE49-F238E27FC236}">
                  <a16:creationId xmlns:a16="http://schemas.microsoft.com/office/drawing/2014/main" id="{032C4197-83AD-A8CD-B3B3-A1237B08ED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21696" y="3353172"/>
              <a:ext cx="1696259" cy="1696259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D2ABA1F6-B8CD-B7B8-D0C6-DC19C1E51D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69067" y="2281395"/>
              <a:ext cx="1238518" cy="1238518"/>
            </a:xfrm>
            <a:prstGeom prst="rect">
              <a:avLst/>
            </a:prstGeom>
          </p:spPr>
        </p:pic>
      </p:grpSp>
      <p:pic>
        <p:nvPicPr>
          <p:cNvPr id="45" name="Рисунок 44" descr="Изображение выглядит как обувь, красный, Карминный цвет, башмак&#10;&#10;Автоматически созданное описание">
            <a:extLst>
              <a:ext uri="{FF2B5EF4-FFF2-40B4-BE49-F238E27FC236}">
                <a16:creationId xmlns:a16="http://schemas.microsoft.com/office/drawing/2014/main" id="{0E910C50-3B31-65C4-392C-2E8A30BE714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990" y="3475502"/>
            <a:ext cx="1226726" cy="1226726"/>
          </a:xfrm>
          <a:prstGeom prst="rect">
            <a:avLst/>
          </a:prstGeom>
        </p:spPr>
      </p:pic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F89CBD0D-0BDA-E51B-2D00-86BBBEC4D162}"/>
              </a:ext>
            </a:extLst>
          </p:cNvPr>
          <p:cNvGrpSpPr/>
          <p:nvPr/>
        </p:nvGrpSpPr>
        <p:grpSpPr>
          <a:xfrm>
            <a:off x="-528272" y="51110"/>
            <a:ext cx="7172701" cy="7172701"/>
            <a:chOff x="11566740" y="124192"/>
            <a:chExt cx="7172701" cy="7172701"/>
          </a:xfrm>
        </p:grpSpPr>
        <p:pic>
          <p:nvPicPr>
            <p:cNvPr id="2" name="Рисунок 1" descr="Изображение выглядит как устройство, кухонный прибор, Бытовая техника, холодильник&#10;&#10;Автоматически созданное описание">
              <a:extLst>
                <a:ext uri="{FF2B5EF4-FFF2-40B4-BE49-F238E27FC236}">
                  <a16:creationId xmlns:a16="http://schemas.microsoft.com/office/drawing/2014/main" id="{00C60C41-2B18-CB95-D2B7-7CE7C02206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66740" y="124192"/>
              <a:ext cx="7172701" cy="7172701"/>
            </a:xfrm>
            <a:prstGeom prst="rect">
              <a:avLst/>
            </a:prstGeom>
          </p:spPr>
        </p:pic>
        <p:pic>
          <p:nvPicPr>
            <p:cNvPr id="35" name="Рисунок 34" descr="Изображение выглядит как еда, Поваренное искусство, гарнир, Кулинария&#10;&#10;Автоматически созданное описание">
              <a:extLst>
                <a:ext uri="{FF2B5EF4-FFF2-40B4-BE49-F238E27FC236}">
                  <a16:creationId xmlns:a16="http://schemas.microsoft.com/office/drawing/2014/main" id="{ABAE1B11-045A-3E15-3331-C2B5404027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47273" y="1402034"/>
              <a:ext cx="1165361" cy="1165361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еда, миска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9F178931-05B2-C515-F8BF-F6CE4D649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97576" y="3160377"/>
              <a:ext cx="1850415" cy="1850415"/>
            </a:xfrm>
            <a:prstGeom prst="rect">
              <a:avLst/>
            </a:prstGeom>
          </p:spPr>
        </p:pic>
        <p:pic>
          <p:nvPicPr>
            <p:cNvPr id="6" name="Рисунок 5" descr="Изображение выглядит как Натуральные продукты, овощи, производить, сладкий перец&#10;&#10;Автоматически созданное описание">
              <a:extLst>
                <a:ext uri="{FF2B5EF4-FFF2-40B4-BE49-F238E27FC236}">
                  <a16:creationId xmlns:a16="http://schemas.microsoft.com/office/drawing/2014/main" id="{067DFC75-3BB2-9FC7-B33A-10599BBE1A8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97576" y="950532"/>
              <a:ext cx="1750609" cy="1750609"/>
            </a:xfrm>
            <a:prstGeom prst="rect">
              <a:avLst/>
            </a:prstGeom>
          </p:spPr>
        </p:pic>
        <p:pic>
          <p:nvPicPr>
            <p:cNvPr id="9" name="Рисунок 8" descr="Изображение выглядит как пить, коктейль, сок, фрукт&#10;&#10;Автоматически созданное описание">
              <a:extLst>
                <a:ext uri="{FF2B5EF4-FFF2-40B4-BE49-F238E27FC236}">
                  <a16:creationId xmlns:a16="http://schemas.microsoft.com/office/drawing/2014/main" id="{05D7AB6A-AEB8-A99B-63ED-0780836A2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97776" y="3429000"/>
              <a:ext cx="688394" cy="1124018"/>
            </a:xfrm>
            <a:prstGeom prst="rect">
              <a:avLst/>
            </a:prstGeom>
          </p:spPr>
        </p:pic>
        <p:pic>
          <p:nvPicPr>
            <p:cNvPr id="17" name="Рисунок 16" descr="Изображение выглядит как яблоко, фрукт, сердце, Предметная фотография&#10;&#10;Автоматически созданное описание">
              <a:extLst>
                <a:ext uri="{FF2B5EF4-FFF2-40B4-BE49-F238E27FC236}">
                  <a16:creationId xmlns:a16="http://schemas.microsoft.com/office/drawing/2014/main" id="{E7220C65-2362-2E97-E270-B97A284304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56028" y="2358859"/>
              <a:ext cx="813156" cy="991654"/>
            </a:xfrm>
            <a:prstGeom prst="rect">
              <a:avLst/>
            </a:prstGeom>
          </p:spPr>
        </p:pic>
        <p:pic>
          <p:nvPicPr>
            <p:cNvPr id="23" name="Рисунок 22" descr="Изображение выглядит как яблоко, фрукт, сердце, Предметная фотография&#10;&#10;Автоматически созданное описание">
              <a:extLst>
                <a:ext uri="{FF2B5EF4-FFF2-40B4-BE49-F238E27FC236}">
                  <a16:creationId xmlns:a16="http://schemas.microsoft.com/office/drawing/2014/main" id="{389C2FDA-806C-615A-5171-F821460AC3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10873" y="2368059"/>
              <a:ext cx="813156" cy="991654"/>
            </a:xfrm>
            <a:prstGeom prst="rect">
              <a:avLst/>
            </a:prstGeom>
          </p:spPr>
        </p:pic>
      </p:grpSp>
      <p:pic>
        <p:nvPicPr>
          <p:cNvPr id="21" name="Рисунок 20" descr="Изображение выглядит как транспортное средство, Наземный транспорт, машина,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6005A4D7-0C22-E8C0-623B-816EEE36DBF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299" y="2089887"/>
            <a:ext cx="1669327" cy="1669327"/>
          </a:xfrm>
          <a:prstGeom prst="rect">
            <a:avLst/>
          </a:prstGeom>
        </p:spPr>
      </p:pic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DAB59170-7E58-9F96-2CD5-1E15A64DA043}"/>
              </a:ext>
            </a:extLst>
          </p:cNvPr>
          <p:cNvGrpSpPr/>
          <p:nvPr/>
        </p:nvGrpSpPr>
        <p:grpSpPr>
          <a:xfrm>
            <a:off x="-475496" y="51364"/>
            <a:ext cx="7172701" cy="7172701"/>
            <a:chOff x="11566740" y="-958292"/>
            <a:chExt cx="7172701" cy="7172701"/>
          </a:xfrm>
        </p:grpSpPr>
        <p:pic>
          <p:nvPicPr>
            <p:cNvPr id="25" name="Рисунок 24" descr="Изображение выглядит как устройство, кухонный прибор, Бытовая техника, холодильник&#10;&#10;Автоматически созданное описание">
              <a:extLst>
                <a:ext uri="{FF2B5EF4-FFF2-40B4-BE49-F238E27FC236}">
                  <a16:creationId xmlns:a16="http://schemas.microsoft.com/office/drawing/2014/main" id="{7E7D1848-0D27-70C3-DBE0-D9A070F83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66740" y="-958292"/>
              <a:ext cx="7172701" cy="7172701"/>
            </a:xfrm>
            <a:prstGeom prst="rect">
              <a:avLst/>
            </a:prstGeom>
          </p:spPr>
        </p:pic>
        <p:pic>
          <p:nvPicPr>
            <p:cNvPr id="13" name="Рисунок 12" descr="Изображение выглядит как выпечка, Легкая закуска, Быстрое питание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581A3659-5D0D-C8FE-0C29-FD50000F8A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66485" y="1456265"/>
              <a:ext cx="1253110" cy="939833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фрукт, еда, томат&#10;&#10;Автоматически созданное описание">
              <a:extLst>
                <a:ext uri="{FF2B5EF4-FFF2-40B4-BE49-F238E27FC236}">
                  <a16:creationId xmlns:a16="http://schemas.microsoft.com/office/drawing/2014/main" id="{6EC7DCD3-63E4-E387-CC56-5EEE902BAD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89171" y="118935"/>
              <a:ext cx="1335323" cy="1335323"/>
            </a:xfrm>
            <a:prstGeom prst="rect">
              <a:avLst/>
            </a:prstGeom>
          </p:spPr>
        </p:pic>
        <p:pic>
          <p:nvPicPr>
            <p:cNvPr id="31" name="Рисунок 30" descr="Изображение выглядит как яйцо, Предметная фотография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012B711C-CAEB-6F7F-A5D5-05138644F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16700" y="2358858"/>
              <a:ext cx="1335324" cy="1335324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лапша, Кулинария, Аль денте, паста&#10;&#10;Автоматически созданное описание">
              <a:extLst>
                <a:ext uri="{FF2B5EF4-FFF2-40B4-BE49-F238E27FC236}">
                  <a16:creationId xmlns:a16="http://schemas.microsoft.com/office/drawing/2014/main" id="{AA14B04F-49FA-01AB-F324-DFD67091B7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36286" y="2358859"/>
              <a:ext cx="1335323" cy="1335323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еда, десерт, Легкая закуска, выпечка&#10;&#10;Автоматически созданное описание">
              <a:extLst>
                <a:ext uri="{FF2B5EF4-FFF2-40B4-BE49-F238E27FC236}">
                  <a16:creationId xmlns:a16="http://schemas.microsoft.com/office/drawing/2014/main" id="{59319506-E7AE-671E-D1C1-613BF5536D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22658">
              <a:off x="15869621" y="1781829"/>
              <a:ext cx="1097638" cy="1097638"/>
            </a:xfrm>
            <a:prstGeom prst="rect">
              <a:avLst/>
            </a:prstGeom>
          </p:spPr>
        </p:pic>
      </p:grpSp>
      <p:pic>
        <p:nvPicPr>
          <p:cNvPr id="40" name="Рисунок 39" descr="Изображение выглядит как настенные часы, часы, Кварцевые часы, круг&#10;&#10;Автоматически созданное описание">
            <a:extLst>
              <a:ext uri="{FF2B5EF4-FFF2-40B4-BE49-F238E27FC236}">
                <a16:creationId xmlns:a16="http://schemas.microsoft.com/office/drawing/2014/main" id="{3F893891-447B-75A1-0BC4-99F98038543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941" y="1159283"/>
            <a:ext cx="1209820" cy="1209820"/>
          </a:xfrm>
          <a:prstGeom prst="rect">
            <a:avLst/>
          </a:prstGeom>
        </p:spPr>
      </p:pic>
      <p:pic>
        <p:nvPicPr>
          <p:cNvPr id="79" name="Picture 78" descr="image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797316" y="3572515"/>
            <a:ext cx="3228975" cy="230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179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EBC83BD-5454-4992-A3FD-97B961624028}"/>
</file>

<file path=customXml/itemProps2.xml><?xml version="1.0" encoding="utf-8"?>
<ds:datastoreItem xmlns:ds="http://schemas.openxmlformats.org/officeDocument/2006/customXml" ds:itemID="{8E0A4B6A-8674-420A-81A5-277880DD4A5A}"/>
</file>

<file path=customXml/itemProps3.xml><?xml version="1.0" encoding="utf-8"?>
<ds:datastoreItem xmlns:ds="http://schemas.openxmlformats.org/officeDocument/2006/customXml" ds:itemID="{1B02161A-7FEF-48AC-BA95-86A131F91BD5}"/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Администратор</dc:creator>
  <cp:lastModifiedBy>Nattaly.kostyuk84@gmail.com</cp:lastModifiedBy>
  <cp:revision>6</cp:revision>
  <dcterms:created xsi:type="dcterms:W3CDTF">2025-01-22T11:33:28Z</dcterms:created>
  <dcterms:modified xsi:type="dcterms:W3CDTF">2025-02-01T13:15:02Z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