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package/2006/relationships/metadata/thumbnail" Target="docProps/thumbnail.jpeg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78" d="100"/>
          <a:sy n="78" d="100"/>
        </p:scale>
        <p:origin x="878" y="8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770149-6EB0-4CB4-90F4-CD32A5B7219D}" type="datetimeFigureOut">
              <a:rPr lang="uk-UA" smtClean="0"/>
            </a:fld>
            <a:endParaRPr lang="uk-UA" dirty="0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C90B7-8FDD-4CF1-8186-2175280383E0}" type="slidenum">
              <a:rPr lang="uk-UA" smtClean="0"/>
            </a:fld>
            <a:endParaRPr lang="uk-UA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770149-6EB0-4CB4-90F4-CD32A5B7219D}" type="datetimeFigureOut">
              <a:rPr lang="uk-UA" smtClean="0"/>
            </a:fld>
            <a:endParaRPr lang="uk-UA" dirty="0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C90B7-8FDD-4CF1-8186-2175280383E0}" type="slidenum">
              <a:rPr lang="uk-UA" smtClean="0"/>
            </a:fld>
            <a:endParaRPr lang="uk-UA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 hasCustomPrompt="1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770149-6EB0-4CB4-90F4-CD32A5B7219D}" type="datetimeFigureOut">
              <a:rPr lang="uk-UA" smtClean="0"/>
            </a:fld>
            <a:endParaRPr lang="uk-UA" dirty="0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C90B7-8FDD-4CF1-8186-2175280383E0}" type="slidenum">
              <a:rPr lang="uk-UA" smtClean="0"/>
            </a:fld>
            <a:endParaRPr lang="uk-UA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770149-6EB0-4CB4-90F4-CD32A5B7219D}" type="datetimeFigureOut">
              <a:rPr lang="uk-UA" smtClean="0"/>
            </a:fld>
            <a:endParaRPr lang="uk-UA" dirty="0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C90B7-8FDD-4CF1-8186-2175280383E0}" type="slidenum">
              <a:rPr lang="uk-UA" smtClean="0"/>
            </a:fld>
            <a:endParaRPr lang="uk-UA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770149-6EB0-4CB4-90F4-CD32A5B7219D}" type="datetimeFigureOut">
              <a:rPr lang="uk-UA" smtClean="0"/>
            </a:fld>
            <a:endParaRPr lang="uk-UA" dirty="0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C90B7-8FDD-4CF1-8186-2175280383E0}" type="slidenum">
              <a:rPr lang="uk-UA" smtClean="0"/>
            </a:fld>
            <a:endParaRPr lang="uk-UA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770149-6EB0-4CB4-90F4-CD32A5B7219D}" type="datetimeFigureOut">
              <a:rPr lang="uk-UA" smtClean="0"/>
            </a:fld>
            <a:endParaRPr lang="uk-UA" dirty="0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C90B7-8FDD-4CF1-8186-2175280383E0}" type="slidenum">
              <a:rPr lang="uk-UA" smtClean="0"/>
            </a:fld>
            <a:endParaRPr lang="uk-UA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770149-6EB0-4CB4-90F4-CD32A5B7219D}" type="datetimeFigureOut">
              <a:rPr lang="uk-UA" smtClean="0"/>
            </a:fld>
            <a:endParaRPr lang="uk-UA" dirty="0"/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C90B7-8FDD-4CF1-8186-2175280383E0}" type="slidenum">
              <a:rPr lang="uk-UA" smtClean="0"/>
            </a:fld>
            <a:endParaRPr lang="uk-UA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770149-6EB0-4CB4-90F4-CD32A5B7219D}" type="datetimeFigureOut">
              <a:rPr lang="uk-UA" smtClean="0"/>
            </a:fld>
            <a:endParaRPr lang="uk-UA" dirty="0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C90B7-8FDD-4CF1-8186-2175280383E0}" type="slidenum">
              <a:rPr lang="uk-UA" smtClean="0"/>
            </a:fld>
            <a:endParaRPr lang="uk-UA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770149-6EB0-4CB4-90F4-CD32A5B7219D}" type="datetimeFigureOut">
              <a:rPr lang="uk-UA" smtClean="0"/>
            </a:fld>
            <a:endParaRPr lang="uk-UA" dirty="0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C90B7-8FDD-4CF1-8186-2175280383E0}" type="slidenum">
              <a:rPr lang="uk-UA" smtClean="0"/>
            </a:fld>
            <a:endParaRPr lang="uk-UA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770149-6EB0-4CB4-90F4-CD32A5B7219D}" type="datetimeFigureOut">
              <a:rPr lang="uk-UA" smtClean="0"/>
            </a:fld>
            <a:endParaRPr lang="uk-UA" dirty="0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C90B7-8FDD-4CF1-8186-2175280383E0}" type="slidenum">
              <a:rPr lang="uk-UA" smtClean="0"/>
            </a:fld>
            <a:endParaRPr lang="uk-UA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 dirty="0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770149-6EB0-4CB4-90F4-CD32A5B7219D}" type="datetimeFigureOut">
              <a:rPr lang="uk-UA" smtClean="0"/>
            </a:fld>
            <a:endParaRPr lang="uk-UA" dirty="0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C90B7-8FDD-4CF1-8186-2175280383E0}" type="slidenum">
              <a:rPr lang="uk-UA" smtClean="0"/>
            </a:fld>
            <a:endParaRPr lang="uk-UA" dirty="0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770149-6EB0-4CB4-90F4-CD32A5B7219D}" type="datetimeFigureOut">
              <a:rPr lang="uk-UA" smtClean="0"/>
            </a:fld>
            <a:endParaRPr lang="uk-UA" dirty="0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 dirty="0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EC90B7-8FDD-4CF1-8186-2175280383E0}" type="slidenum">
              <a:rPr lang="uk-UA" smtClean="0"/>
            </a:fld>
            <a:endParaRPr lang="uk-UA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tags" Target="../tags/tag1.xml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Relationship Id="rId15" Type="http://schemas.openxmlformats.org/officeDocument/2006/relationships/image" Target="../media/image14.png"/><Relationship Id="rId16" Type="http://schemas.openxmlformats.org/officeDocument/2006/relationships/slide" Target="slide1.xml"/><Relationship Id="rId17" Type="http://schemas.openxmlformats.org/officeDocument/2006/relationships/tags" Target="../tags/tag2.xml"/><Relationship Id="rId18" Type="http://schemas.openxmlformats.org/officeDocument/2006/relationships/image" Target="../media/image15.png"/><Relationship Id="rId19" Type="http://schemas.openxmlformats.org/officeDocument/2006/relationships/slideLayout" Target="../slideLayouts/slideLayout1.xml"/><Relationship Id="rId20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Рисунок 8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-5626"/>
            <a:ext cx="12192000" cy="6863626"/>
          </a:xfrm>
          <a:prstGeom prst="rect">
            <a:avLst/>
          </a:prstGeom>
        </p:spPr>
      </p:pic>
      <p:sp>
        <p:nvSpPr>
          <p:cNvPr id="41" name="Прямокутник: округлені кути 40"/>
          <p:cNvSpPr/>
          <p:nvPr/>
        </p:nvSpPr>
        <p:spPr>
          <a:xfrm>
            <a:off x="9487770" y="4677810"/>
            <a:ext cx="1693646" cy="1736025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33" name="Прямокутник: округлені кути 32"/>
          <p:cNvSpPr/>
          <p:nvPr/>
        </p:nvSpPr>
        <p:spPr>
          <a:xfrm>
            <a:off x="7266329" y="4656486"/>
            <a:ext cx="1693646" cy="1736025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24" name="Прямокутник: округлені кути 23"/>
          <p:cNvSpPr/>
          <p:nvPr/>
        </p:nvSpPr>
        <p:spPr>
          <a:xfrm>
            <a:off x="5100860" y="4656485"/>
            <a:ext cx="1693646" cy="1736025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5" name="Прямокутник: округлені кути 14"/>
          <p:cNvSpPr/>
          <p:nvPr/>
        </p:nvSpPr>
        <p:spPr>
          <a:xfrm>
            <a:off x="9487770" y="2551054"/>
            <a:ext cx="1693646" cy="1736025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1" name="Прямокутник: округлені кути 10"/>
          <p:cNvSpPr/>
          <p:nvPr/>
        </p:nvSpPr>
        <p:spPr>
          <a:xfrm>
            <a:off x="7249146" y="2510316"/>
            <a:ext cx="1693646" cy="1736025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8" name="Прямокутник: округлені кути 7"/>
          <p:cNvSpPr/>
          <p:nvPr/>
        </p:nvSpPr>
        <p:spPr>
          <a:xfrm>
            <a:off x="5088986" y="2510317"/>
            <a:ext cx="1693646" cy="1736025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5" name="Прямокутник: округлені кути 4"/>
          <p:cNvSpPr/>
          <p:nvPr/>
        </p:nvSpPr>
        <p:spPr>
          <a:xfrm>
            <a:off x="231083" y="169071"/>
            <a:ext cx="3754379" cy="2361039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3" name="Прямокутник: округлені кути 2"/>
          <p:cNvSpPr/>
          <p:nvPr/>
        </p:nvSpPr>
        <p:spPr>
          <a:xfrm>
            <a:off x="5088986" y="334297"/>
            <a:ext cx="1693646" cy="1736025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83016" y="42290"/>
            <a:ext cx="885825" cy="828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266" t="6184" r="16474"/>
          <a:stretch>
            <a:fillRect/>
          </a:stretch>
        </p:blipFill>
        <p:spPr>
          <a:xfrm>
            <a:off x="5388569" y="474782"/>
            <a:ext cx="1125490" cy="1524541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8845" y="2662253"/>
            <a:ext cx="1535324" cy="1535324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918"/>
          <a:stretch>
            <a:fillRect/>
          </a:stretch>
        </p:blipFill>
        <p:spPr>
          <a:xfrm>
            <a:off x="7266329" y="2693660"/>
            <a:ext cx="1693646" cy="1593419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30367" y="2620106"/>
            <a:ext cx="1297487" cy="1617787"/>
          </a:xfrm>
          <a:prstGeom prst="rect">
            <a:avLst/>
          </a:prstGeom>
        </p:spPr>
      </p:pic>
      <p:pic>
        <p:nvPicPr>
          <p:cNvPr id="25" name="Рисунок 24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5741" y="5331021"/>
            <a:ext cx="1594821" cy="716289"/>
          </a:xfrm>
          <a:prstGeom prst="rect">
            <a:avLst/>
          </a:prstGeom>
        </p:spPr>
      </p:pic>
      <p:pic>
        <p:nvPicPr>
          <p:cNvPr id="31" name="Рисунок 30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287722" y="4822910"/>
            <a:ext cx="1226337" cy="1226337"/>
          </a:xfrm>
          <a:prstGeom prst="rect">
            <a:avLst/>
          </a:prstGeom>
        </p:spPr>
      </p:pic>
      <p:pic>
        <p:nvPicPr>
          <p:cNvPr id="34" name="Рисунок 33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734805" y="5006396"/>
            <a:ext cx="1244638" cy="1206268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721026" y="1106802"/>
            <a:ext cx="561372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96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</a:t>
            </a:r>
            <a:endParaRPr lang="uk-UA" sz="96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359178" y="42290"/>
            <a:ext cx="1253869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96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Ш</a:t>
            </a:r>
            <a:endParaRPr lang="uk-UA" sz="96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7" name="Рисунок 26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568456">
            <a:off x="1568989" y="1465728"/>
            <a:ext cx="992072" cy="992072"/>
          </a:xfrm>
          <a:prstGeom prst="rect">
            <a:avLst/>
          </a:prstGeom>
        </p:spPr>
      </p:pic>
      <p:pic>
        <p:nvPicPr>
          <p:cNvPr id="30" name="Рисунок 29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H="1">
            <a:off x="2702459" y="1465727"/>
            <a:ext cx="992072" cy="992072"/>
          </a:xfrm>
          <a:prstGeom prst="rect">
            <a:avLst/>
          </a:prstGeom>
        </p:spPr>
      </p:pic>
      <p:sp>
        <p:nvSpPr>
          <p:cNvPr id="6" name="Прямокутник: округлені кути 5"/>
          <p:cNvSpPr/>
          <p:nvPr/>
        </p:nvSpPr>
        <p:spPr>
          <a:xfrm>
            <a:off x="7249146" y="334297"/>
            <a:ext cx="1693646" cy="1736025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7" name="Прямокутник: округлені кути 6"/>
          <p:cNvSpPr/>
          <p:nvPr/>
        </p:nvSpPr>
        <p:spPr>
          <a:xfrm>
            <a:off x="9428047" y="328656"/>
            <a:ext cx="1693646" cy="1736025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68" t="5834" r="4920" b="4281"/>
          <a:stretch>
            <a:fillRect/>
          </a:stretch>
        </p:blipFill>
        <p:spPr>
          <a:xfrm>
            <a:off x="9565077" y="514515"/>
            <a:ext cx="1513188" cy="1574759"/>
          </a:xfrm>
          <a:prstGeom prst="rect">
            <a:avLst/>
          </a:prstGeom>
        </p:spPr>
      </p:pic>
      <p:pic>
        <p:nvPicPr>
          <p:cNvPr id="28" name="Рисунок 27"/>
          <p:cNvPicPr>
            <a:picLocks noChangeAspect="1"/>
          </p:cNvPicPr>
          <p:nvPr/>
        </p:nvPicPr>
        <p:blipFill rotWithShape="1"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33" t="6233" r="3803" b="8455"/>
          <a:stretch>
            <a:fillRect/>
          </a:stretch>
        </p:blipFill>
        <p:spPr>
          <a:xfrm>
            <a:off x="7445622" y="740523"/>
            <a:ext cx="1335058" cy="993058"/>
          </a:xfrm>
          <a:prstGeom prst="rect">
            <a:avLst/>
          </a:prstGeom>
        </p:spPr>
      </p:pic>
      <p:pic>
        <p:nvPicPr>
          <p:cNvPr id="37" name="Рисунок 36"/>
          <p:cNvPicPr>
            <a:picLocks noChangeAspect="1"/>
          </p:cNvPicPr>
          <p:nvPr/>
        </p:nvPicPr>
        <p:blipFill rotWithShape="1"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37" t="3061" r="8885" b="9917"/>
          <a:stretch>
            <a:fillRect/>
          </a:stretch>
        </p:blipFill>
        <p:spPr>
          <a:xfrm>
            <a:off x="5375766" y="1559729"/>
            <a:ext cx="3611173" cy="3405253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1673">
            <a:off x="2675586" y="321363"/>
            <a:ext cx="992072" cy="992072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312426" flipH="1">
            <a:off x="1560372" y="317807"/>
            <a:ext cx="992072" cy="992072"/>
          </a:xfrm>
          <a:prstGeom prst="rect">
            <a:avLst/>
          </a:prstGeom>
        </p:spPr>
      </p:pic>
      <p:sp>
        <p:nvSpPr>
          <p:cNvPr id="14" name="Text Box 13"/>
          <p:cNvSpPr txBox="1"/>
          <p:nvPr/>
        </p:nvSpPr>
        <p:spPr>
          <a:xfrm>
            <a:off x="11670665" y="4156075"/>
            <a:ext cx="4064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endParaRPr lang="en-US"/>
          </a:p>
        </p:txBody>
      </p:sp>
      <p:pic>
        <p:nvPicPr>
          <p:cNvPr id="47" name="Picture 46" descr="image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472440" y="2693670"/>
            <a:ext cx="4057650" cy="401954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p="http://schemas.openxmlformats.org/presentationml/2006/main">
  <p:tag name="KSO_WM_BEAUTIFY_FLAG" val=""/>
</p:tagLst>
</file>

<file path=ppt/tags/tag2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</Words>
  <Application>WPS Presentation</Application>
  <PresentationFormat>Широкий екран</PresentationFormat>
  <Paragraphs>4</Paragraphs>
  <Slides>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9" baseType="lpstr">
      <vt:lpstr>Arial</vt:lpstr>
      <vt:lpstr>SimSun</vt:lpstr>
      <vt:lpstr>Wingdings</vt:lpstr>
      <vt:lpstr>Calibri</vt:lpstr>
      <vt:lpstr>Microsoft YaHei</vt:lpstr>
      <vt:lpstr>Arial Unicode MS</vt:lpstr>
      <vt:lpstr>Calibri Light</vt:lpstr>
      <vt:lpstr>Тема Office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user</dc:creator>
  <cp:lastModifiedBy>yanag</cp:lastModifiedBy>
  <cp:revision>16</cp:revision>
  <dcterms:created xsi:type="dcterms:W3CDTF">2024-04-15T16:33:00Z</dcterms:created>
  <dcterms:modified xsi:type="dcterms:W3CDTF">2024-06-18T13:43:39Z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F52EDEBE53E241F1A216731B1F58835F_12</vt:lpwstr>
  </property>
  <property fmtid="{D5CDD505-2E9C-101B-9397-08002B2CF9AE}" pid="3" name="KSOProductBuildVer">
    <vt:lpwstr>1033-12.2.0.17119</vt:lpwstr>
  </property>
</Properties>
</file>