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050" y="3206750"/>
            <a:ext cx="21526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5E4EC-A34A-42D0-B5A8-81644F724F80}"/>
</file>

<file path=customXml/itemProps2.xml><?xml version="1.0" encoding="utf-8"?>
<ds:datastoreItem xmlns:ds="http://schemas.openxmlformats.org/officeDocument/2006/customXml" ds:itemID="{D5D70E13-3784-483C-B113-6885AC1F2DFA}"/>
</file>

<file path=customXml/itemProps3.xml><?xml version="1.0" encoding="utf-8"?>
<ds:datastoreItem xmlns:ds="http://schemas.openxmlformats.org/officeDocument/2006/customXml" ds:itemID="{0A3A51A9-3675-42C7-ABB2-7EA54ACD04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2024-05-15T20:04:00Z</dcterms:created>
  <dcterms:modified xsi:type="dcterms:W3CDTF">2024-12-25T11:45:45Z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