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CD2DE-E960-4FAB-BDA1-AF088DE542EF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58681-1837-45DC-8D37-B37D127865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90C72E-D942-4118-B645-A7FB102D82AF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5F668-8D0B-4085-968A-C0A3938A9531}" type="datetimeFigureOut">
              <a:rPr lang="ru-RU" smtClean="0"/>
              <a:t>18.12.2024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9F37D-6DEC-4A66-AB3F-0761E09C78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 Рисунок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7471" y="4592115"/>
            <a:ext cx="3158002" cy="21764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788" y="4601929"/>
            <a:ext cx="3158002" cy="21764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1883" y="143566"/>
            <a:ext cx="3158002" cy="2176461"/>
          </a:xfrm>
          <a:prstGeom prst="rect">
            <a:avLst/>
          </a:prstGeom>
        </p:spPr>
      </p:pic>
      <p:sp>
        <p:nvSpPr>
          <p:cNvPr id="34" name="Прямоугольник: скругленные углы 33"/>
          <p:cNvSpPr/>
          <p:nvPr/>
        </p:nvSpPr>
        <p:spPr>
          <a:xfrm>
            <a:off x="342279" y="123636"/>
            <a:ext cx="3153807" cy="2172354"/>
          </a:xfrm>
          <a:prstGeom prst="roundRect">
            <a:avLst/>
          </a:prstGeom>
          <a:solidFill>
            <a:srgbClr val="00B0F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362" y="2360729"/>
            <a:ext cx="3158002" cy="21764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248505" y="5684859"/>
            <a:ext cx="699492" cy="79010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4331" y="3417205"/>
            <a:ext cx="539337" cy="87226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3198" y="1231392"/>
            <a:ext cx="654762" cy="68269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4651" y="504387"/>
            <a:ext cx="2236219" cy="180229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48" y="-24765"/>
            <a:ext cx="853055" cy="10107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912" y="-41287"/>
            <a:ext cx="853055" cy="101072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31" y="-48569"/>
            <a:ext cx="853055" cy="101072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50" y="-46009"/>
            <a:ext cx="853055" cy="101072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501" y="-55697"/>
            <a:ext cx="853055" cy="10107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4123" y="2373019"/>
            <a:ext cx="3158002" cy="217646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67850" y="439313"/>
            <a:ext cx="2237426" cy="18045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924" y="317509"/>
            <a:ext cx="879334" cy="64775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0879" y="2656301"/>
            <a:ext cx="2237426" cy="180457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2393" y="4870511"/>
            <a:ext cx="2237426" cy="18045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7335" y="4903677"/>
            <a:ext cx="2237426" cy="180457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6630" y="4741099"/>
            <a:ext cx="639866" cy="68088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37335" y="2696741"/>
            <a:ext cx="2237426" cy="18045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3924" y="2456955"/>
            <a:ext cx="767202" cy="73769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26474" y="2310551"/>
            <a:ext cx="3705224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F5399B-09A3-402A-BB32-F26BE1011422}"/>
</file>

<file path=customXml/itemProps2.xml><?xml version="1.0" encoding="utf-8"?>
<ds:datastoreItem xmlns:ds="http://schemas.openxmlformats.org/officeDocument/2006/customXml" ds:itemID="{2E371993-033A-4437-90B3-7D31658EFAED}"/>
</file>

<file path=customXml/itemProps3.xml><?xml version="1.0" encoding="utf-8"?>
<ds:datastoreItem xmlns:ds="http://schemas.openxmlformats.org/officeDocument/2006/customXml" ds:itemID="{18A43257-9ADF-4D10-8A5C-1806BF0C15E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97320 user</dc:creator>
  <cp:lastModifiedBy>Администратор</cp:lastModifiedBy>
  <cp:revision>31</cp:revision>
  <dcterms:created xsi:type="dcterms:W3CDTF">2024-03-14T09:02:00Z</dcterms:created>
  <dcterms:modified xsi:type="dcterms:W3CDTF">2024-12-18T20:26:33Z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0F2B54DA884442CAA5C3E9E6ACE362E0_12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