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1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47" d="100"/>
          <a:sy n="47" d="100"/>
        </p:scale>
        <p:origin x="1171" y="80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sv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sv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slideLayout" Target="../slideLayouts/slideLayout1.xml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Групувати 12"/>
          <p:cNvGrpSpPr/>
          <p:nvPr/>
        </p:nvGrpSpPr>
        <p:grpSpPr>
          <a:xfrm>
            <a:off x="2725694" y="-188247"/>
            <a:ext cx="7760424" cy="7729257"/>
            <a:chOff x="2720933" y="-188247"/>
            <a:chExt cx="7760424" cy="772925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736516" y="-203830"/>
              <a:ext cx="7729257" cy="7760424"/>
            </a:xfrm>
            <a:prstGeom prst="rect">
              <a:avLst/>
            </a:prstGeom>
          </p:spPr>
        </p:pic>
        <p:sp>
          <p:nvSpPr>
            <p:cNvPr id="10" name="Овал 9"/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Так капусту ми рубали</a:t>
              </a:r>
              <a:endParaRPr lang="ru-RU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ребрами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рук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«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рубимо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» у 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повітрі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3193">
              <a:off x="5669327" y="3885971"/>
              <a:ext cx="2417813" cy="2417813"/>
            </a:xfrm>
            <a:prstGeom prst="rect">
              <a:avLst/>
            </a:prstGeom>
          </p:spPr>
        </p:pic>
      </p:grpSp>
      <p:grpSp>
        <p:nvGrpSpPr>
          <p:cNvPr id="14" name="Групувати 13"/>
          <p:cNvGrpSpPr/>
          <p:nvPr/>
        </p:nvGrpSpPr>
        <p:grpSpPr>
          <a:xfrm>
            <a:off x="2725693" y="-184642"/>
            <a:ext cx="7760424" cy="7729257"/>
            <a:chOff x="2576767" y="-340646"/>
            <a:chExt cx="7760424" cy="7729257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16" name="Овал 15"/>
            <p:cNvSpPr/>
            <p:nvPr/>
          </p:nvSpPr>
          <p:spPr>
            <a:xfrm>
              <a:off x="3396330" y="1339333"/>
              <a:ext cx="5952802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Ось так солі додавали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робимо рух ніби солимо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12667" y="4604657"/>
              <a:ext cx="1291318" cy="1291318"/>
            </a:xfrm>
            <a:prstGeom prst="rect">
              <a:avLst/>
            </a:prstGeom>
          </p:spPr>
        </p:pic>
      </p:grpSp>
      <p:grpSp>
        <p:nvGrpSpPr>
          <p:cNvPr id="23" name="Групувати 22"/>
          <p:cNvGrpSpPr/>
          <p:nvPr/>
        </p:nvGrpSpPr>
        <p:grpSpPr>
          <a:xfrm>
            <a:off x="2693942" y="-188247"/>
            <a:ext cx="7760424" cy="7729257"/>
            <a:chOff x="2576767" y="-340646"/>
            <a:chExt cx="7760424" cy="7729257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25" name="Овал 24"/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Відтискали</a:t>
              </a:r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ручками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Стискаємо кулачки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751391" y="4572209"/>
              <a:ext cx="1832117" cy="997022"/>
            </a:xfrm>
            <a:prstGeom prst="rect">
              <a:avLst/>
            </a:prstGeom>
          </p:spPr>
        </p:pic>
      </p:grpSp>
      <p:grpSp>
        <p:nvGrpSpPr>
          <p:cNvPr id="32" name="Групувати 31"/>
          <p:cNvGrpSpPr/>
          <p:nvPr/>
        </p:nvGrpSpPr>
        <p:grpSpPr>
          <a:xfrm>
            <a:off x="2703617" y="-159050"/>
            <a:ext cx="7760424" cy="7729257"/>
            <a:chOff x="2576767" y="-340646"/>
            <a:chExt cx="7760424" cy="7729257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34" name="Овал 33"/>
            <p:cNvSpPr/>
            <p:nvPr/>
          </p:nvSpPr>
          <p:spPr>
            <a:xfrm>
              <a:off x="3884911" y="1371600"/>
              <a:ext cx="5402665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І складали кучками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рухи долоньками до центру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5067346" flipV="1">
              <a:off x="5960429" y="4510928"/>
              <a:ext cx="1478775" cy="1478775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41" name="Групувати 40"/>
          <p:cNvGrpSpPr/>
          <p:nvPr/>
        </p:nvGrpSpPr>
        <p:grpSpPr>
          <a:xfrm>
            <a:off x="1781228" y="-474202"/>
            <a:ext cx="9692640" cy="7970286"/>
            <a:chOff x="2592350" y="-340646"/>
            <a:chExt cx="7729257" cy="7729257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4578" y1="26311" x2="34578" y2="26311"/>
                          <a14:backgroundMark x1="27556" y1="17244" x2="32356" y2="21333"/>
                          <a14:backgroundMark x1="32356" y1="21333" x2="32978" y2="22222"/>
                          <a14:backgroundMark x1="33333" y1="16000" x2="41689" y2="22667"/>
                          <a14:backgroundMark x1="37600" y1="16000" x2="47022" y2="15733"/>
                          <a14:backgroundMark x1="67733" y1="15822" x2="61867" y2="14933"/>
                          <a14:backgroundMark x1="61867" y1="14933" x2="61511" y2="14667"/>
                          <a14:backgroundMark x1="28089" y1="21067" x2="31022" y2="21511"/>
                          <a14:backgroundMark x1="61689" y1="15378" x2="63644" y2="16444"/>
                          <a14:backgroundMark x1="26756" y1="23644" x2="32800" y2="25244"/>
                          <a14:backgroundMark x1="34578" y1="24800" x2="43822" y2="24444"/>
                          <a14:backgroundMark x1="47022" y1="25867" x2="52178" y2="25600"/>
                          <a14:backgroundMark x1="52178" y1="25600" x2="52622" y2="25600"/>
                          <a14:backgroundMark x1="37600" y1="25244" x2="39556" y2="25600"/>
                          <a14:backgroundMark x1="32800" y1="26133" x2="32800" y2="26133"/>
                          <a14:backgroundMark x1="30400" y1="25244" x2="30400" y2="25244"/>
                          <a14:backgroundMark x1="29333" y1="25422" x2="29333" y2="25422"/>
                          <a14:backgroundMark x1="72444" y1="23644" x2="72444" y2="23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43" name="Овал 42"/>
            <p:cNvSpPr/>
            <p:nvPr/>
          </p:nvSpPr>
          <p:spPr>
            <a:xfrm>
              <a:off x="4478585" y="2012930"/>
              <a:ext cx="3795762" cy="4209588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 банку </a:t>
              </a:r>
              <a:r>
                <a:rPr lang="en-US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заштовха</a:t>
              </a:r>
              <a:r>
                <a:rPr lang="uk-UA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л</a:t>
              </a:r>
              <a:r>
                <a:rPr lang="en-US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и</a:t>
              </a:r>
              <a:endParaRPr lang="en-US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Стукаємо кулачок об кулачок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0800000" flipV="1">
              <a:off x="5814115" y="4536006"/>
              <a:ext cx="1216001" cy="1751559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50" name="Групувати 49"/>
          <p:cNvGrpSpPr/>
          <p:nvPr/>
        </p:nvGrpSpPr>
        <p:grpSpPr>
          <a:xfrm>
            <a:off x="1795085" y="-449237"/>
            <a:ext cx="9692640" cy="7970286"/>
            <a:chOff x="2592350" y="-340646"/>
            <a:chExt cx="7729257" cy="7729257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52" name="Овал 51"/>
            <p:cNvSpPr/>
            <p:nvPr/>
          </p:nvSpPr>
          <p:spPr>
            <a:xfrm>
              <a:off x="4505750" y="1910381"/>
              <a:ext cx="3734322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Кришкою закривали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Плескаемо </a:t>
              </a:r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6259146" flipH="1" flipV="1">
              <a:off x="5693643" y="4701921"/>
              <a:ext cx="1370725" cy="1127151"/>
            </a:xfrm>
            <a:custGeom>
              <a:avLst/>
              <a:gdLst>
                <a:gd name="connsiteX0" fmla="*/ -2 w 942877"/>
                <a:gd name="connsiteY0" fmla="*/ 222 h 1146631"/>
                <a:gd name="connsiteX1" fmla="*/ 942876 w 942877"/>
                <a:gd name="connsiteY1" fmla="*/ 222 h 1146631"/>
                <a:gd name="connsiteX2" fmla="*/ 942876 w 942877"/>
                <a:gd name="connsiteY2" fmla="*/ 1146854 h 1146631"/>
                <a:gd name="connsiteX3" fmla="*/ -2 w 942877"/>
                <a:gd name="connsiteY3" fmla="*/ 1146854 h 114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77" h="1146631">
                  <a:moveTo>
                    <a:pt x="-2" y="222"/>
                  </a:moveTo>
                  <a:lnTo>
                    <a:pt x="942876" y="222"/>
                  </a:lnTo>
                  <a:lnTo>
                    <a:pt x="942876" y="1146854"/>
                  </a:lnTo>
                  <a:lnTo>
                    <a:pt x="-2" y="1146854"/>
                  </a:lnTo>
                  <a:close/>
                </a:path>
              </a:pathLst>
            </a:custGeom>
          </p:spPr>
        </p:pic>
      </p:grpSp>
      <p:grpSp>
        <p:nvGrpSpPr>
          <p:cNvPr id="85" name="Групувати 84"/>
          <p:cNvGrpSpPr/>
          <p:nvPr/>
        </p:nvGrpSpPr>
        <p:grpSpPr>
          <a:xfrm>
            <a:off x="1781229" y="-519630"/>
            <a:ext cx="9763716" cy="7970286"/>
            <a:chOff x="-9720518" y="3148275"/>
            <a:chExt cx="9763716" cy="7970286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9649442" y="3148275"/>
              <a:ext cx="9692640" cy="7970286"/>
            </a:xfrm>
            <a:prstGeom prst="rect">
              <a:avLst/>
            </a:prstGeom>
          </p:spPr>
        </p:pic>
        <p:grpSp>
          <p:nvGrpSpPr>
            <p:cNvPr id="82" name="Групувати 81"/>
            <p:cNvGrpSpPr/>
            <p:nvPr/>
          </p:nvGrpSpPr>
          <p:grpSpPr>
            <a:xfrm>
              <a:off x="-7527833" y="5261369"/>
              <a:ext cx="5128098" cy="5147498"/>
              <a:chOff x="-2087282" y="5946537"/>
              <a:chExt cx="5128098" cy="5147498"/>
            </a:xfrm>
          </p:grpSpPr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56567">
                <a:off x="-810545" y="5942976"/>
                <a:ext cx="1766090" cy="1773212"/>
              </a:xfrm>
              <a:prstGeom prst="rect">
                <a:avLst/>
              </a:prstGeom>
            </p:spPr>
          </p:pic>
          <p:grpSp>
            <p:nvGrpSpPr>
              <p:cNvPr id="81" name="Групувати 80"/>
              <p:cNvGrpSpPr/>
              <p:nvPr/>
            </p:nvGrpSpPr>
            <p:grpSpPr>
              <a:xfrm>
                <a:off x="-2087282" y="6195233"/>
                <a:ext cx="5128098" cy="4898802"/>
                <a:chOff x="-2308936" y="4251214"/>
                <a:chExt cx="5128098" cy="4898802"/>
              </a:xfrm>
            </p:grpSpPr>
            <p:pic>
              <p:nvPicPr>
                <p:cNvPr id="64" name="Рисунок 6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35567" y="434142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6" name="Рисунок 6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7" y="425121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7" name="Рисунок 6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0276" y="4427562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8" name="Рисунок 6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718" y="548520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9" name="Рисунок 6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082251" y="5128503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0" name="Рисунок 6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6571" y="530925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1" name="Рисунок 7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072" y="547335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2" name="Рисунок 7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08936" y="658404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3" name="Рисунок 7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331431" y="634444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4" name="Рисунок 7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238" y="6410030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5" name="Рисунок 7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6537" y="6534219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6" name="Рисунок 7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1990" y="7276558"/>
                  <a:ext cx="1985800" cy="1773212"/>
                </a:xfrm>
                <a:prstGeom prst="rect">
                  <a:avLst/>
                </a:prstGeom>
              </p:spPr>
            </p:pic>
            <p:pic>
              <p:nvPicPr>
                <p:cNvPr id="77" name="Рисунок 7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612618" y="7102410"/>
                  <a:ext cx="1766090" cy="1993808"/>
                </a:xfrm>
                <a:prstGeom prst="rect">
                  <a:avLst/>
                </a:prstGeom>
              </p:spPr>
            </p:pic>
            <p:pic>
              <p:nvPicPr>
                <p:cNvPr id="78" name="Рисунок 7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46231">
                  <a:off x="-691788" y="7376804"/>
                  <a:ext cx="1985800" cy="1773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9720518" y="3148275"/>
              <a:ext cx="9692640" cy="7970286"/>
            </a:xfrm>
            <a:prstGeom prst="rect">
              <a:avLst/>
            </a:prstGeom>
          </p:spPr>
        </p:pic>
      </p:grpSp>
      <p:pic>
        <p:nvPicPr>
          <p:cNvPr id="86" name="Рисунок 8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" y="0"/>
            <a:ext cx="1145055" cy="990873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17" y="250912"/>
            <a:ext cx="6858000" cy="6858000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488" y="3915719"/>
            <a:ext cx="2752725" cy="2676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BDD299-AC94-4E2A-98C4-63EBF56CE79D}"/>
</file>

<file path=customXml/itemProps2.xml><?xml version="1.0" encoding="utf-8"?>
<ds:datastoreItem xmlns:ds="http://schemas.openxmlformats.org/officeDocument/2006/customXml" ds:itemID="{5492CB2A-8CD6-492A-83C6-325ACC5DF8CD}"/>
</file>

<file path=customXml/itemProps3.xml><?xml version="1.0" encoding="utf-8"?>
<ds:datastoreItem xmlns:ds="http://schemas.openxmlformats.org/officeDocument/2006/customXml" ds:itemID="{7CEA2AFF-15D8-48E1-9621-BC9B3118875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</Words>
  <Application>WPS Slides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Comic Sans MS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2024-12-28T18:16:00Z</dcterms:created>
  <dcterms:modified xsi:type="dcterms:W3CDTF">2025-04-10T11:52:43Z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248EA17E3E234508900F384AF3FACA09_12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