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4003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98B13-3F1C-4F4C-9C87-9D95E4211501}"/>
</file>

<file path=customXml/itemProps2.xml><?xml version="1.0" encoding="utf-8"?>
<ds:datastoreItem xmlns:ds="http://schemas.openxmlformats.org/officeDocument/2006/customXml" ds:itemID="{89E9A7BF-E3D4-4712-871B-E1E15F943B56}"/>
</file>

<file path=customXml/itemProps3.xml><?xml version="1.0" encoding="utf-8"?>
<ds:datastoreItem xmlns:ds="http://schemas.openxmlformats.org/officeDocument/2006/customXml" ds:itemID="{A27D3D43-947D-4865-9DE7-14E0F1F23A0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