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1278" y="6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tags" Target="../tags/tag1.xml"/><Relationship Id="rId16" Type="http://schemas.openxmlformats.org/officeDocument/2006/relationships/image" Target="../media/image16.png"/><Relationship Id="rId17" Type="http://schemas.openxmlformats.org/officeDocument/2006/relationships/slideLayout" Target="../slideLayouts/slideLayout7.xml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335360" y="653143"/>
            <a:ext cx="8640960" cy="5588037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95769" y="828675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788" flipH="1">
            <a:off x="5113632" y="3724699"/>
            <a:ext cx="2057553" cy="205755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961877" y="807463"/>
            <a:ext cx="34478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жука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995769" y="848824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41582" y="817538"/>
            <a:ext cx="3488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жабу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Изображение выглядит как лягушка, амфибия, Настоящая лягушка, жаба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48" y="3487700"/>
            <a:ext cx="2420622" cy="242062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005915" y="827612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 descr="Изображение выглядит как апельсин, хэллоуин, тыква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97" y="3789040"/>
            <a:ext cx="1717598" cy="171759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542805" y="827612"/>
            <a:ext cx="4056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жёлудь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990682" y="837687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Карминный цвет, красный, флаг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7157">
            <a:off x="5339916" y="3864436"/>
            <a:ext cx="2088232" cy="208823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510633" y="826550"/>
            <a:ext cx="4169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r>
              <a:rPr lang="uk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флажок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991643" y="853931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Рисунок 6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фрукт, зеленый, растение, лист&#10;&#10;Автоматически созданное описа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9" y="3961325"/>
            <a:ext cx="1602920" cy="160292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10633" y="828675"/>
            <a:ext cx="4895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крыжовник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995769" y="851960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Рисунок 6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0" y="3570891"/>
            <a:ext cx="2088232" cy="208823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мультфильм, графическая вставка, Анимация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80" y="1457275"/>
            <a:ext cx="4546794" cy="4546794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515924" y="828598"/>
            <a:ext cx="3820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джина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05915" y="826473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656" y="3570891"/>
            <a:ext cx="2088232" cy="2088232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атание на сноуборде, обувь, кататься на лыжах, одежда&#10;&#10;Автоматически созданное описание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54" y="2012535"/>
            <a:ext cx="4171992" cy="4171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0633" y="828598"/>
            <a:ext cx="4424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лыжника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5915" y="826183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656" y="3559397"/>
            <a:ext cx="2088232" cy="208823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штатив, мультфильм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2970" y="2131707"/>
            <a:ext cx="4013301" cy="40133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0633" y="838245"/>
            <a:ext cx="4831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художника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5915" y="813897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492" y="3546890"/>
            <a:ext cx="2088232" cy="208823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одежда, мультфильм, пижама&#10;&#10;Автоматически созданное описание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31" y="3186086"/>
            <a:ext cx="3045586" cy="280565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10633" y="836624"/>
            <a:ext cx="4129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пижаму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95769" y="825410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56" y="3546890"/>
            <a:ext cx="2088232" cy="208823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вода, рисунок, плавание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67" y="3248481"/>
            <a:ext cx="3320141" cy="332014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34893" y="828374"/>
            <a:ext cx="3488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лужу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25" y="712992"/>
            <a:ext cx="5555646" cy="5654854"/>
          </a:xfrm>
          <a:prstGeom prst="rect">
            <a:avLst/>
          </a:prstGeom>
        </p:spPr>
      </p:pic>
      <p:pic>
        <p:nvPicPr>
          <p:cNvPr id="307" name="Picture 30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87790" y="2980055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0976 0.00532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20977 0.00532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20977 0.00532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20976 0.00533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20977 0.00533 " pathEditMode="relative" rAng="0" ptsTypes="AA">
                                      <p:cBhvr>
                                        <p:cTn id="2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9" grpId="0"/>
      <p:bldP spid="39" grpId="1"/>
      <p:bldP spid="46" grpId="0"/>
      <p:bldP spid="46" grpId="1"/>
      <p:bldP spid="47" grpId="0"/>
      <p:bldP spid="47" grpId="1"/>
      <p:bldP spid="52" grpId="0"/>
      <p:bldP spid="52" grpId="1"/>
      <p:bldP spid="55" grpId="0"/>
      <p:bldP spid="55" grpId="1"/>
      <p:bldP spid="56" grpId="0"/>
      <p:bldP spid="56" grpId="1"/>
      <p:bldP spid="60" grpId="0"/>
      <p:bldP spid="60" grpId="1"/>
      <p:bldP spid="61" grpId="0"/>
      <p:bldP spid="61" grpId="1"/>
      <p:bldP spid="65" grpId="0"/>
      <p:bldP spid="65" grpId="1"/>
      <p:bldP spid="66" grpId="0"/>
      <p:bldP spid="66" grpId="1"/>
      <p:bldP spid="70" grpId="0"/>
      <p:bldP spid="70" grpId="1"/>
      <p:bldP spid="2" grpId="0"/>
      <p:bldP spid="2" grpId="1"/>
      <p:bldP spid="10" grpId="0"/>
      <p:bldP spid="10" grpId="1"/>
      <p:bldP spid="11" grpId="0"/>
      <p:bldP spid="11" grpId="1"/>
      <p:bldP spid="15" grpId="0"/>
      <p:bldP spid="15" grpId="1"/>
      <p:bldP spid="16" grpId="0"/>
      <p:bldP spid="16" grpId="1"/>
      <p:bldP spid="20" grpId="0"/>
      <p:bldP spid="20" grpId="1"/>
      <p:bldP spid="21" grpId="0"/>
      <p:bldP spid="21" grpId="1"/>
      <p:bldP spid="25" grpId="0"/>
      <p:bldP spid="2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</Words>
  <Application>WPS Presentation</Application>
  <PresentationFormat>Широкоэкранный</PresentationFormat>
  <Paragraphs>40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Arial</vt:lpstr>
      <vt:lpstr>SimSun</vt:lpstr>
      <vt:lpstr>Wingdings</vt:lpstr>
      <vt:lpstr>Calibri</vt:lpstr>
      <vt:lpstr>Microsoft YaHei</vt:lpstr>
      <vt:lpstr>Arial Unicode MS</vt:lpstr>
      <vt:lpstr>Тема Office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yanag</cp:lastModifiedBy>
  <cp:revision>63</cp:revision>
  <dcterms:created xsi:type="dcterms:W3CDTF">2017-09-06T16:01:00Z</dcterms:created>
  <dcterms:modified xsi:type="dcterms:W3CDTF">2024-07-12T06:29:06Z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E2D87512758F408AB0B748F54C6BDC72_12</vt:lpwstr>
  </property>
  <property fmtid="{D5CDD505-2E9C-101B-9397-08002B2CF9AE}" pid="3" name="KSOProductBuildVer">
    <vt:lpwstr>1033-12.2.0.17153</vt:lpwstr>
  </property>
</Properties>
</file>