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1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МОЙ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/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/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85" y="1115110"/>
            <a:ext cx="2004055" cy="206156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747" y="958409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5883" y="1271248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87" y="907990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2" y="1281467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00" y="1045009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35" y="1220608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75" y="1197003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82" y="1179891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4" y="1137849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0" y="1513802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3" y="105113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4" y="1369913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30" y="733808"/>
            <a:ext cx="2498730" cy="24661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49B41B-6699-25B7-0E1F-9D9C47F3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69730" y="3708971"/>
            <a:ext cx="27146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19232 0.5182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8321 0.4838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18932 0.52222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1931 0.49513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8333 0.51713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806 0.48681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19661 0.5088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8398 0.51667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2024-08-15T20:16:09Z</dcterms:created>
  <dcterms:modified xsi:type="dcterms:W3CDTF">2024-09-02T07:23:08Z</dcterms:modified>
</cp:coreProperties>
</file>