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7DDE6-E5B4-48CF-A298-37C57DCE7644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4E682-E22C-4473-B2A0-B2664FAD17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slideLayout" Target="../slideLayouts/slideLayout1.xml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Изображение выглядит как небо, облако, на открытом воздухе, растение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-71120"/>
            <a:ext cx="12422590" cy="6962111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апельсин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8" y="-208823"/>
            <a:ext cx="1095242" cy="1085746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>
          <a:xfrm>
            <a:off x="4950256" y="1199147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Ла-ла-ла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вот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летит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: скругленные углы 46"/>
          <p:cNvSpPr/>
          <p:nvPr/>
        </p:nvSpPr>
        <p:spPr>
          <a:xfrm>
            <a:off x="4010412" y="435244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Прямоугольник: скругленные углы 72"/>
          <p:cNvSpPr/>
          <p:nvPr/>
        </p:nvSpPr>
        <p:spPr>
          <a:xfrm>
            <a:off x="8226523" y="433800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 descr="Изображение выглядит как сова, хищная птица, птица, Ушастая сов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36" y="4284715"/>
            <a:ext cx="1816692" cy="18166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945" y="4228881"/>
            <a:ext cx="1993162" cy="1991264"/>
          </a:xfrm>
          <a:prstGeom prst="rect">
            <a:avLst/>
          </a:prstGeom>
        </p:spPr>
      </p:pic>
      <p:sp>
        <p:nvSpPr>
          <p:cNvPr id="77" name="Прямоугольник: скругленные углы 76"/>
          <p:cNvSpPr/>
          <p:nvPr/>
        </p:nvSpPr>
        <p:spPr>
          <a:xfrm>
            <a:off x="4957010" y="1307557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Ва-ва-ва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вот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высокая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5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: скругленные углы 77"/>
          <p:cNvSpPr/>
          <p:nvPr/>
        </p:nvSpPr>
        <p:spPr>
          <a:xfrm>
            <a:off x="3951941" y="4322197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: скругленные углы 78"/>
          <p:cNvSpPr/>
          <p:nvPr/>
        </p:nvSpPr>
        <p:spPr>
          <a:xfrm>
            <a:off x="8168052" y="4307763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 descr="Изображение выглядит как Подставка для торта, свадебный пирог, статуя, пирог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38" y="4322197"/>
            <a:ext cx="1727453" cy="172745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, цветок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511" y="3827443"/>
            <a:ext cx="2557489" cy="2557489"/>
          </a:xfrm>
          <a:prstGeom prst="rect">
            <a:avLst/>
          </a:prstGeom>
        </p:spPr>
      </p:pic>
      <p:sp>
        <p:nvSpPr>
          <p:cNvPr id="81" name="Прямоугольник: скругленные углы 80"/>
          <p:cNvSpPr/>
          <p:nvPr/>
        </p:nvSpPr>
        <p:spPr>
          <a:xfrm>
            <a:off x="5020436" y="1183027"/>
            <a:ext cx="4856944" cy="25544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Лу-лу-лу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куклу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посажу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к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: скругленные углы 81"/>
          <p:cNvSpPr/>
          <p:nvPr/>
        </p:nvSpPr>
        <p:spPr>
          <a:xfrm>
            <a:off x="3998083" y="4420466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Прямоугольник: скругленные углы 82"/>
          <p:cNvSpPr/>
          <p:nvPr/>
        </p:nvSpPr>
        <p:spPr>
          <a:xfrm>
            <a:off x="8214194" y="440603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8641" y="4241739"/>
            <a:ext cx="2097671" cy="209767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дизайн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41" y="4069798"/>
            <a:ext cx="2279069" cy="2279069"/>
          </a:xfrm>
          <a:prstGeom prst="rect">
            <a:avLst/>
          </a:prstGeom>
        </p:spPr>
      </p:pic>
      <p:sp>
        <p:nvSpPr>
          <p:cNvPr id="84" name="Прямоугольник: скругленные углы 83"/>
          <p:cNvSpPr/>
          <p:nvPr/>
        </p:nvSpPr>
        <p:spPr>
          <a:xfrm>
            <a:off x="4911742" y="1375190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Ву-ву-ву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лови…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: скругленные углы 84"/>
          <p:cNvSpPr/>
          <p:nvPr/>
        </p:nvSpPr>
        <p:spPr>
          <a:xfrm>
            <a:off x="8247801" y="436404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Прямоугольник: скругленные углы 85"/>
          <p:cNvSpPr/>
          <p:nvPr/>
        </p:nvSpPr>
        <p:spPr>
          <a:xfrm>
            <a:off x="4022018" y="4403880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96135" y="3996365"/>
            <a:ext cx="2194988" cy="2192897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0087" y="4403880"/>
            <a:ext cx="1822491" cy="1822491"/>
          </a:xfrm>
          <a:prstGeom prst="rect">
            <a:avLst/>
          </a:prstGeom>
        </p:spPr>
      </p:pic>
      <p:sp>
        <p:nvSpPr>
          <p:cNvPr id="89" name="Прямоугольник: скругленные углы 88"/>
          <p:cNvSpPr/>
          <p:nvPr/>
        </p:nvSpPr>
        <p:spPr>
          <a:xfrm>
            <a:off x="4962624" y="1228360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Ло-ло-ло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стелем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: скругленные углы 89"/>
          <p:cNvSpPr/>
          <p:nvPr/>
        </p:nvSpPr>
        <p:spPr>
          <a:xfrm>
            <a:off x="8211909" y="4351316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угольник: скругленные углы 90"/>
          <p:cNvSpPr/>
          <p:nvPr/>
        </p:nvSpPr>
        <p:spPr>
          <a:xfrm>
            <a:off x="3986126" y="439114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8780" y="3964256"/>
            <a:ext cx="2374522" cy="2374522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843" y="4423788"/>
            <a:ext cx="1601449" cy="1601449"/>
          </a:xfrm>
          <a:prstGeom prst="rect">
            <a:avLst/>
          </a:prstGeom>
        </p:spPr>
      </p:pic>
      <p:sp>
        <p:nvSpPr>
          <p:cNvPr id="94" name="Прямоугольник: скругленные углы 93"/>
          <p:cNvSpPr/>
          <p:nvPr/>
        </p:nvSpPr>
        <p:spPr>
          <a:xfrm>
            <a:off x="5007312" y="1289064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Вы-вы-вы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трава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: скругленные углы 94"/>
          <p:cNvSpPr/>
          <p:nvPr/>
        </p:nvSpPr>
        <p:spPr>
          <a:xfrm>
            <a:off x="4012483" y="4378301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95"/>
          <p:cNvSpPr/>
          <p:nvPr/>
        </p:nvSpPr>
        <p:spPr>
          <a:xfrm>
            <a:off x="8211026" y="437946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9850" y="4386199"/>
            <a:ext cx="1716987" cy="171698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5592" y="4378301"/>
            <a:ext cx="1800939" cy="1800939"/>
          </a:xfrm>
          <a:prstGeom prst="rect">
            <a:avLst/>
          </a:prstGeom>
        </p:spPr>
      </p:pic>
      <p:sp>
        <p:nvSpPr>
          <p:cNvPr id="99" name="Прямоугольник: скругленные углы 98"/>
          <p:cNvSpPr/>
          <p:nvPr/>
        </p:nvSpPr>
        <p:spPr>
          <a:xfrm>
            <a:off x="4958804" y="1326309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Лы-лы-лы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забиваем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: скругленные углы 99"/>
          <p:cNvSpPr/>
          <p:nvPr/>
        </p:nvSpPr>
        <p:spPr>
          <a:xfrm>
            <a:off x="4017409" y="4521833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1" name="Прямоугольник: скругленные углы 100"/>
          <p:cNvSpPr/>
          <p:nvPr/>
        </p:nvSpPr>
        <p:spPr>
          <a:xfrm>
            <a:off x="8215952" y="4522994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4776" y="4529731"/>
            <a:ext cx="1938532" cy="1938532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4612" y="4473015"/>
            <a:ext cx="2012050" cy="1923283"/>
          </a:xfrm>
          <a:prstGeom prst="rect">
            <a:avLst/>
          </a:prstGeom>
        </p:spPr>
      </p:pic>
      <p:sp>
        <p:nvSpPr>
          <p:cNvPr id="108" name="Прямоугольник: скругленные углы 107"/>
          <p:cNvSpPr/>
          <p:nvPr/>
        </p:nvSpPr>
        <p:spPr>
          <a:xfrm>
            <a:off x="4933981" y="1233575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Лы-лы-лы – лыжи мчатся вдоль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: скругленные углы 108"/>
          <p:cNvSpPr/>
          <p:nvPr/>
        </p:nvSpPr>
        <p:spPr>
          <a:xfrm>
            <a:off x="4009323" y="4312321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8207866" y="431348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1" name="Рисунок 110" descr="C:\Users\yanag\OneDrive\Робочий стіл\Без назви-4.pngБез назви-4"/>
          <p:cNvPicPr>
            <a:picLocks noChangeAspect="1"/>
          </p:cNvPicPr>
          <p:nvPr/>
        </p:nvPicPr>
        <p:blipFill>
          <a:blip r:embed="rId17"/>
          <a:srcRect t="6" b="6"/>
          <a:stretch>
            <a:fillRect/>
          </a:stretch>
        </p:blipFill>
        <p:spPr>
          <a:xfrm>
            <a:off x="4695250" y="4386259"/>
            <a:ext cx="1687411" cy="1687411"/>
          </a:xfrm>
          <a:prstGeom prst="rect">
            <a:avLst/>
          </a:prstGeom>
        </p:spPr>
      </p:pic>
      <p:pic>
        <p:nvPicPr>
          <p:cNvPr id="112" name="Рисунок 111" descr="C:\Users\yanag\OneDrive\Робочий стіл\glacier-clipart-the-ice-rocks-are-cartoons-on-white-background_564130_wh1200.pngglacier-clipart-the-ice-rocks-are-cartoons-on-white-background_564130_wh1200"/>
          <p:cNvPicPr>
            <a:picLocks noChangeAspect="1"/>
          </p:cNvPicPr>
          <p:nvPr/>
        </p:nvPicPr>
        <p:blipFill>
          <a:blip r:embed="rId18"/>
          <a:srcRect l="57" r="57"/>
          <a:stretch>
            <a:fillRect/>
          </a:stretch>
        </p:blipFill>
        <p:spPr>
          <a:xfrm>
            <a:off x="8725802" y="4245790"/>
            <a:ext cx="1942317" cy="1944046"/>
          </a:xfrm>
          <a:prstGeom prst="rect">
            <a:avLst/>
          </a:prstGeom>
        </p:spPr>
      </p:pic>
      <p:sp>
        <p:nvSpPr>
          <p:cNvPr id="122" name="Прямоугольник: скругленные углы 121"/>
          <p:cNvSpPr/>
          <p:nvPr/>
        </p:nvSpPr>
        <p:spPr>
          <a:xfrm>
            <a:off x="4945642" y="1261741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Ула-ула-ула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в море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плавает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: скругленные углы 122"/>
          <p:cNvSpPr/>
          <p:nvPr/>
        </p:nvSpPr>
        <p:spPr>
          <a:xfrm>
            <a:off x="8226523" y="4327942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4" name="Прямоугольник: скругленные углы 123"/>
          <p:cNvSpPr/>
          <p:nvPr/>
        </p:nvSpPr>
        <p:spPr>
          <a:xfrm>
            <a:off x="4018229" y="4340084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5" name="Рисунок 1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7614" y="4306326"/>
            <a:ext cx="1816692" cy="1816692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1963" y="3618846"/>
            <a:ext cx="2462160" cy="2462160"/>
          </a:xfrm>
          <a:prstGeom prst="rect">
            <a:avLst/>
          </a:prstGeom>
        </p:spPr>
      </p:pic>
      <p:sp>
        <p:nvSpPr>
          <p:cNvPr id="131" name="Прямоугольник: скругленные углы 130"/>
          <p:cNvSpPr/>
          <p:nvPr/>
        </p:nvSpPr>
        <p:spPr>
          <a:xfrm>
            <a:off x="4982967" y="1255186"/>
            <a:ext cx="4943399" cy="2374521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Ав-ав-ав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 – по земле </a:t>
            </a:r>
            <a:r>
              <a:rPr lang="uk-UA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ползет</a:t>
            </a:r>
            <a:r>
              <a:rPr lang="uk-UA" sz="4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Прямоугольник: скругленные углы 131"/>
          <p:cNvSpPr/>
          <p:nvPr/>
        </p:nvSpPr>
        <p:spPr>
          <a:xfrm>
            <a:off x="8205573" y="4397758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Прямоугольник: скругленные углы 132"/>
          <p:cNvSpPr/>
          <p:nvPr/>
        </p:nvSpPr>
        <p:spPr>
          <a:xfrm>
            <a:off x="3997279" y="4409900"/>
            <a:ext cx="3051533" cy="1681658"/>
          </a:xfrm>
          <a:prstGeom prst="round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4" name="Рисунок 1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2939" y="4405655"/>
            <a:ext cx="2209865" cy="2209865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7169" y="4317440"/>
            <a:ext cx="1849710" cy="184971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творческий подход, астрономия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13" y="842264"/>
            <a:ext cx="3051533" cy="3152549"/>
          </a:xfrm>
          <a:prstGeom prst="rect">
            <a:avLst/>
          </a:prstGeom>
        </p:spPr>
      </p:pic>
      <p:pic>
        <p:nvPicPr>
          <p:cNvPr id="684" name="Picture 68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317" y="3019744"/>
            <a:ext cx="3562350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28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3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000"/>
                            </p:stCondLst>
                            <p:childTnLst>
                              <p:par>
                                <p:cTn id="3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4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000"/>
                            </p:stCondLst>
                            <p:childTnLst>
                              <p:par>
                                <p:cTn id="4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49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000"/>
                            </p:stCondLst>
                            <p:childTnLst>
                              <p:par>
                                <p:cTn id="5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55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000"/>
                            </p:stCondLst>
                            <p:childTnLst>
                              <p:par>
                                <p:cTn id="5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6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9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E82"/>
                                      </p:to>
                                    </p:animClr>
                                    <p:set>
                                      <p:cBhvr>
                                        <p:cTn id="62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1000"/>
                            </p:stCondLst>
                            <p:childTnLst>
                              <p:par>
                                <p:cTn id="6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" grpId="0" animBg="1"/>
      <p:bldP spid="47" grpId="0" animBg="1"/>
      <p:bldP spid="73" grpId="0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E3BA59-2FD2-4261-9B78-562102597334}"/>
</file>

<file path=customXml/itemProps2.xml><?xml version="1.0" encoding="utf-8"?>
<ds:datastoreItem xmlns:ds="http://schemas.openxmlformats.org/officeDocument/2006/customXml" ds:itemID="{03CD0310-9372-4BAE-97FD-A0E9695988AA}"/>
</file>

<file path=customXml/itemProps3.xml><?xml version="1.0" encoding="utf-8"?>
<ds:datastoreItem xmlns:ds="http://schemas.openxmlformats.org/officeDocument/2006/customXml" ds:itemID="{D89E4541-17DA-4465-A078-39547847AFB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WPS Slides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2024-11-25T11:03:00Z</dcterms:created>
  <dcterms:modified xsi:type="dcterms:W3CDTF">2025-04-09T15:48:28Z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5968EDE1E4864FFFBF192358C6408F03_12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