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65" autoAdjust="0"/>
  </p:normalViewPr>
  <p:slideViewPr>
    <p:cSldViewPr snapToGrid="0">
      <p:cViewPr>
        <p:scale>
          <a:sx n="75" d="100"/>
          <a:sy n="75" d="100"/>
        </p:scale>
        <p:origin x="1278" y="630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22.08.2024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jpe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Relationship Id="rId32" Type="http://schemas.openxmlformats.org/officeDocument/2006/relationships/image" Target="../media/image30.png"/><Relationship Id="rId33" Type="http://schemas.openxmlformats.org/officeDocument/2006/relationships/image" Target="../media/image31.png"/><Relationship Id="rId34" Type="http://schemas.openxmlformats.org/officeDocument/2006/relationships/image" Target="../media/image32.png"/><Relationship Id="rId35" Type="http://schemas.openxmlformats.org/officeDocument/2006/relationships/image" Target="../media/image33.jpeg"/><Relationship Id="rId36" Type="http://schemas.openxmlformats.org/officeDocument/2006/relationships/image" Target="../media/image34.png"/><Relationship Id="rId37" Type="http://schemas.openxmlformats.org/officeDocument/2006/relationships/image" Target="../media/image35.png"/><Relationship Id="rId38" Type="http://schemas.openxmlformats.org/officeDocument/2006/relationships/image" Target="../media/image36.png"/><Relationship Id="rId39" Type="http://schemas.openxmlformats.org/officeDocument/2006/relationships/image" Target="../media/image37.png"/><Relationship Id="rId40" Type="http://schemas.openxmlformats.org/officeDocument/2006/relationships/image" Target="../media/image38.png"/><Relationship Id="rId41" Type="http://schemas.openxmlformats.org/officeDocument/2006/relationships/image" Target="../media/image39.png"/><Relationship Id="rId42" Type="http://schemas.openxmlformats.org/officeDocument/2006/relationships/image" Target="../media/image40.png"/><Relationship Id="rId43" Type="http://schemas.openxmlformats.org/officeDocument/2006/relationships/image" Target="../media/image41.png"/><Relationship Id="rId4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Красочность, Сирень, шаблон, прямоугольный&#10;&#10;Автоматически созданное описание">
            <a:extLst>
              <a:ext uri="{FF2B5EF4-FFF2-40B4-BE49-F238E27FC236}">
                <a16:creationId xmlns:a16="http://schemas.microsoft.com/office/drawing/2014/main" id="{C60E2147-50D0-5FC8-9FB7-13885704AE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47"/>
          <a:stretch/>
        </p:blipFill>
        <p:spPr>
          <a:xfrm>
            <a:off x="-18576" y="0"/>
            <a:ext cx="12210576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18576" y="6012764"/>
            <a:ext cx="956176" cy="943119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EFFA4F46-A56F-8C79-5A16-AE8C24768FA5}"/>
              </a:ext>
            </a:extLst>
          </p:cNvPr>
          <p:cNvSpPr/>
          <p:nvPr/>
        </p:nvSpPr>
        <p:spPr>
          <a:xfrm>
            <a:off x="492548" y="158372"/>
            <a:ext cx="5270406" cy="364437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15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B143C09C-05DA-E943-1A5A-93EECA46AAC8}"/>
              </a:ext>
            </a:extLst>
          </p:cNvPr>
          <p:cNvSpPr/>
          <p:nvPr/>
        </p:nvSpPr>
        <p:spPr>
          <a:xfrm>
            <a:off x="3036279" y="3935359"/>
            <a:ext cx="1310675" cy="131067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15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16C30D80-AEEB-7638-7C73-F0FA63C20FD5}"/>
              </a:ext>
            </a:extLst>
          </p:cNvPr>
          <p:cNvSpPr/>
          <p:nvPr/>
        </p:nvSpPr>
        <p:spPr>
          <a:xfrm>
            <a:off x="6129035" y="158372"/>
            <a:ext cx="5270406" cy="364437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15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0E0E89D8-1B4A-AEBF-0401-146BFA0001CA}"/>
              </a:ext>
            </a:extLst>
          </p:cNvPr>
          <p:cNvSpPr/>
          <p:nvPr/>
        </p:nvSpPr>
        <p:spPr>
          <a:xfrm>
            <a:off x="3036279" y="5383801"/>
            <a:ext cx="1310675" cy="131067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15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AF7B941D-BEF8-11A3-506D-D10343027A53}"/>
              </a:ext>
            </a:extLst>
          </p:cNvPr>
          <p:cNvSpPr/>
          <p:nvPr/>
        </p:nvSpPr>
        <p:spPr>
          <a:xfrm>
            <a:off x="4523993" y="3945662"/>
            <a:ext cx="1310675" cy="131067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15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CC0A5FD0-D268-9B10-A8F4-332CEFB22929}"/>
              </a:ext>
            </a:extLst>
          </p:cNvPr>
          <p:cNvSpPr/>
          <p:nvPr/>
        </p:nvSpPr>
        <p:spPr>
          <a:xfrm>
            <a:off x="4523993" y="5394104"/>
            <a:ext cx="1310675" cy="131067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15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6CCBCF4C-7102-AC7B-853D-61FADAA54640}"/>
              </a:ext>
            </a:extLst>
          </p:cNvPr>
          <p:cNvSpPr/>
          <p:nvPr/>
        </p:nvSpPr>
        <p:spPr>
          <a:xfrm>
            <a:off x="6011707" y="3955965"/>
            <a:ext cx="1310675" cy="131067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15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D421920C-EA79-FF08-D410-B40A2E291898}"/>
              </a:ext>
            </a:extLst>
          </p:cNvPr>
          <p:cNvSpPr/>
          <p:nvPr/>
        </p:nvSpPr>
        <p:spPr>
          <a:xfrm>
            <a:off x="6011707" y="5404407"/>
            <a:ext cx="1310675" cy="131067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15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36A0B386-F63C-2303-BF9F-577835948B78}"/>
              </a:ext>
            </a:extLst>
          </p:cNvPr>
          <p:cNvSpPr/>
          <p:nvPr/>
        </p:nvSpPr>
        <p:spPr>
          <a:xfrm>
            <a:off x="7499421" y="3966268"/>
            <a:ext cx="1310675" cy="131067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15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B340D1FA-BBF1-6ECE-FC57-D2FEE63F0A38}"/>
              </a:ext>
            </a:extLst>
          </p:cNvPr>
          <p:cNvSpPr/>
          <p:nvPr/>
        </p:nvSpPr>
        <p:spPr>
          <a:xfrm>
            <a:off x="7499421" y="5414710"/>
            <a:ext cx="1310675" cy="131067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15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01" name="Рисунок 100" descr="Изображение выглядит как канделябр, свеча&#10;&#10;Автоматически созданное описание">
            <a:extLst>
              <a:ext uri="{FF2B5EF4-FFF2-40B4-BE49-F238E27FC236}">
                <a16:creationId xmlns:a16="http://schemas.microsoft.com/office/drawing/2014/main" id="{B296D94B-2FBB-E58A-7FDC-1B109AEAC8A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698" y="4502771"/>
            <a:ext cx="1163989" cy="763869"/>
          </a:xfrm>
          <a:prstGeom prst="rect">
            <a:avLst/>
          </a:prstGeom>
        </p:spPr>
      </p:pic>
      <p:grpSp>
        <p:nvGrpSpPr>
          <p:cNvPr id="102" name="Группа 101">
            <a:extLst>
              <a:ext uri="{FF2B5EF4-FFF2-40B4-BE49-F238E27FC236}">
                <a16:creationId xmlns:a16="http://schemas.microsoft.com/office/drawing/2014/main" id="{07F12E64-6249-590F-1D1F-6A5A3C5D7E42}"/>
              </a:ext>
            </a:extLst>
          </p:cNvPr>
          <p:cNvGrpSpPr/>
          <p:nvPr/>
        </p:nvGrpSpPr>
        <p:grpSpPr>
          <a:xfrm>
            <a:off x="3222503" y="3797014"/>
            <a:ext cx="925692" cy="822886"/>
            <a:chOff x="10858032" y="3971647"/>
            <a:chExt cx="3097770" cy="2753738"/>
          </a:xfrm>
        </p:grpSpPr>
        <p:pic>
          <p:nvPicPr>
            <p:cNvPr id="103" name="Рисунок 102" descr="Изображение выглядит как коробка, контейнер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A0D72596-A346-70C0-E4B9-F58EF97F6C7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22325" y="5151927"/>
              <a:ext cx="1573458" cy="1573458"/>
            </a:xfrm>
            <a:prstGeom prst="rect">
              <a:avLst/>
            </a:prstGeom>
          </p:spPr>
        </p:pic>
        <p:pic>
          <p:nvPicPr>
            <p:cNvPr id="104" name="Рисунок 103" descr="Изображение выглядит как щетка, инструмент, кисть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6CD2B566-BF24-0446-E7DA-CB9B6AE134D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18759" y="4600728"/>
              <a:ext cx="1637043" cy="1637043"/>
            </a:xfrm>
            <a:prstGeom prst="rect">
              <a:avLst/>
            </a:prstGeom>
          </p:spPr>
        </p:pic>
        <p:pic>
          <p:nvPicPr>
            <p:cNvPr id="105" name="Рисунок 104" descr="Изображение выглядит как коробка, контейнер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30C963C5-BE81-ADA9-4146-4F7ADFD2091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4178" y="4753435"/>
              <a:ext cx="1573458" cy="1573458"/>
            </a:xfrm>
            <a:prstGeom prst="rect">
              <a:avLst/>
            </a:prstGeom>
          </p:spPr>
        </p:pic>
        <p:pic>
          <p:nvPicPr>
            <p:cNvPr id="106" name="Рисунок 105" descr="Изображение выглядит как коробка, контейнер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EDCF5FC7-2EFB-3286-87C0-AAF55C40074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86179" y="4370139"/>
              <a:ext cx="1573458" cy="1573458"/>
            </a:xfrm>
            <a:prstGeom prst="rect">
              <a:avLst/>
            </a:prstGeom>
          </p:spPr>
        </p:pic>
        <p:pic>
          <p:nvPicPr>
            <p:cNvPr id="107" name="Рисунок 106" descr="Изображение выглядит как коробка, контейнер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5E09DB34-99F5-B39B-F8AE-7C187E26F8A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58032" y="3971647"/>
              <a:ext cx="1573458" cy="1573458"/>
            </a:xfrm>
            <a:prstGeom prst="rect">
              <a:avLst/>
            </a:prstGeom>
          </p:spPr>
        </p:pic>
      </p:grpSp>
      <p:pic>
        <p:nvPicPr>
          <p:cNvPr id="109" name="Рисунок 108" descr="Изображение выглядит как детская площадка, качели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7DBE45B6-50F4-102C-C6B4-C2D8200F1D9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076" y="4600999"/>
            <a:ext cx="697939" cy="697939"/>
          </a:xfrm>
          <a:prstGeom prst="rect">
            <a:avLst/>
          </a:prstGeom>
        </p:spPr>
      </p:pic>
      <p:grpSp>
        <p:nvGrpSpPr>
          <p:cNvPr id="110" name="Группа 109">
            <a:extLst>
              <a:ext uri="{FF2B5EF4-FFF2-40B4-BE49-F238E27FC236}">
                <a16:creationId xmlns:a16="http://schemas.microsoft.com/office/drawing/2014/main" id="{96806987-2EB1-3A0E-129B-3087B9E593EB}"/>
              </a:ext>
            </a:extLst>
          </p:cNvPr>
          <p:cNvGrpSpPr/>
          <p:nvPr/>
        </p:nvGrpSpPr>
        <p:grpSpPr>
          <a:xfrm>
            <a:off x="4820576" y="3976358"/>
            <a:ext cx="698026" cy="697939"/>
            <a:chOff x="2520898" y="1169781"/>
            <a:chExt cx="5477699" cy="5477014"/>
          </a:xfrm>
        </p:grpSpPr>
        <p:pic>
          <p:nvPicPr>
            <p:cNvPr id="111" name="Рисунок 110" descr="Изображение выглядит как облако, дерево, небо, трава&#10;&#10;Автоматически созданное описание">
              <a:extLst>
                <a:ext uri="{FF2B5EF4-FFF2-40B4-BE49-F238E27FC236}">
                  <a16:creationId xmlns:a16="http://schemas.microsoft.com/office/drawing/2014/main" id="{60A9979B-92D8-C0CE-1410-AD6509D5B2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397"/>
            <a:stretch/>
          </p:blipFill>
          <p:spPr>
            <a:xfrm>
              <a:off x="2520898" y="1169781"/>
              <a:ext cx="5419810" cy="4869357"/>
            </a:xfrm>
            <a:prstGeom prst="roundRect">
              <a:avLst/>
            </a:prstGeom>
          </p:spPr>
        </p:pic>
        <p:pic>
          <p:nvPicPr>
            <p:cNvPr id="112" name="Рисунок 111" descr="Изображение выглядит как качели, весы&#10;&#10;Автоматически созданное описание">
              <a:extLst>
                <a:ext uri="{FF2B5EF4-FFF2-40B4-BE49-F238E27FC236}">
                  <a16:creationId xmlns:a16="http://schemas.microsoft.com/office/drawing/2014/main" id="{699C8DDD-6A3E-DD69-C8D5-B8E1231222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987">
              <a:off x="2721070" y="3376608"/>
              <a:ext cx="2178936" cy="2178936"/>
            </a:xfrm>
            <a:prstGeom prst="rect">
              <a:avLst/>
            </a:prstGeom>
          </p:spPr>
        </p:pic>
        <p:pic>
          <p:nvPicPr>
            <p:cNvPr id="113" name="Рисунок 112" descr="Изображение выглядит как гор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A4D071C7-F61B-45CB-508A-0258F0EB9D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663636" y="3039221"/>
              <a:ext cx="3334961" cy="3607574"/>
            </a:xfrm>
            <a:prstGeom prst="rect">
              <a:avLst/>
            </a:prstGeom>
          </p:spPr>
        </p:pic>
      </p:grpSp>
      <p:pic>
        <p:nvPicPr>
          <p:cNvPr id="115" name="Рисунок 114">
            <a:extLst>
              <a:ext uri="{FF2B5EF4-FFF2-40B4-BE49-F238E27FC236}">
                <a16:creationId xmlns:a16="http://schemas.microsoft.com/office/drawing/2014/main" id="{EF617552-194D-2F2B-FCF1-71C625416AF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289" y="4474189"/>
            <a:ext cx="820762" cy="820762"/>
          </a:xfrm>
          <a:prstGeom prst="rect">
            <a:avLst/>
          </a:prstGeom>
        </p:spPr>
      </p:pic>
      <p:pic>
        <p:nvPicPr>
          <p:cNvPr id="116" name="Рисунок 115">
            <a:extLst>
              <a:ext uri="{FF2B5EF4-FFF2-40B4-BE49-F238E27FC236}">
                <a16:creationId xmlns:a16="http://schemas.microsoft.com/office/drawing/2014/main" id="{B4B96418-EF88-AAAD-D060-1DE91B52E3C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197" y="3954935"/>
            <a:ext cx="638816" cy="638816"/>
          </a:xfrm>
          <a:prstGeom prst="rect">
            <a:avLst/>
          </a:prstGeom>
        </p:spPr>
      </p:pic>
      <p:pic>
        <p:nvPicPr>
          <p:cNvPr id="118" name="Рисунок 117" descr="Изображение выглядит как транспорт, плавсредство, корабль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A4937590-7140-D000-F243-62C1BC08110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850" y="4509152"/>
            <a:ext cx="794248" cy="794248"/>
          </a:xfrm>
          <a:prstGeom prst="rect">
            <a:avLst/>
          </a:prstGeom>
        </p:spPr>
      </p:pic>
      <p:pic>
        <p:nvPicPr>
          <p:cNvPr id="119" name="Рисунок 118" descr="Изображение выглядит как искусство, Графика, творческий подход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39CE7DE6-C1B2-352D-AA19-0136C9A3CCC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577" y="3937349"/>
            <a:ext cx="656753" cy="656753"/>
          </a:xfrm>
          <a:prstGeom prst="rect">
            <a:avLst/>
          </a:prstGeom>
        </p:spPr>
      </p:pic>
      <p:pic>
        <p:nvPicPr>
          <p:cNvPr id="121" name="Рисунок 120" descr="Изображение выглядит как лошадь, грива, кобыла, млекопитающее&#10;&#10;Автоматически созданное описание">
            <a:extLst>
              <a:ext uri="{FF2B5EF4-FFF2-40B4-BE49-F238E27FC236}">
                <a16:creationId xmlns:a16="http://schemas.microsoft.com/office/drawing/2014/main" id="{A39A23A4-5F55-D79E-3D71-CB1B316BCBE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00" y="5432891"/>
            <a:ext cx="800194" cy="802322"/>
          </a:xfrm>
          <a:prstGeom prst="rect">
            <a:avLst/>
          </a:prstGeom>
        </p:spPr>
      </p:pic>
      <p:pic>
        <p:nvPicPr>
          <p:cNvPr id="122" name="Рисунок 121" descr="Изображение выглядит как рождественская ел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3555576-453E-B5F4-6EA3-BA8AB0C57A7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80103" y="5763607"/>
            <a:ext cx="836018" cy="836018"/>
          </a:xfrm>
          <a:prstGeom prst="rect">
            <a:avLst/>
          </a:prstGeom>
        </p:spPr>
      </p:pic>
      <p:pic>
        <p:nvPicPr>
          <p:cNvPr id="123" name="Рисунок 122" descr="Изображение выглядит как грибок, гриб, Съедобный гриб, Лекарственный гриб&#10;&#10;Автоматически созданное описание">
            <a:extLst>
              <a:ext uri="{FF2B5EF4-FFF2-40B4-BE49-F238E27FC236}">
                <a16:creationId xmlns:a16="http://schemas.microsoft.com/office/drawing/2014/main" id="{43346254-1B55-0295-5675-CBCA5286A400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535" y="6022951"/>
            <a:ext cx="741003" cy="741003"/>
          </a:xfrm>
          <a:prstGeom prst="rect">
            <a:avLst/>
          </a:prstGeom>
        </p:spPr>
      </p:pic>
      <p:pic>
        <p:nvPicPr>
          <p:cNvPr id="124" name="Рисунок 123" descr="Изображение выглядит как дерево, рисунок, картин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7CD1534E-9AE1-8251-1658-A7BE617AE0F6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147" y="5404407"/>
            <a:ext cx="849696" cy="849696"/>
          </a:xfrm>
          <a:prstGeom prst="rect">
            <a:avLst/>
          </a:prstGeom>
        </p:spPr>
      </p:pic>
      <p:pic>
        <p:nvPicPr>
          <p:cNvPr id="125" name="Рисунок 124" descr="Изображение выглядит как музыка, аккордеон, музыкальный инструмент, гармоника&#10;&#10;Автоматически созданное описание">
            <a:extLst>
              <a:ext uri="{FF2B5EF4-FFF2-40B4-BE49-F238E27FC236}">
                <a16:creationId xmlns:a16="http://schemas.microsoft.com/office/drawing/2014/main" id="{43BB0A1F-5867-0118-5A9A-49EA096E7B98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444" y="6029612"/>
            <a:ext cx="773116" cy="773116"/>
          </a:xfrm>
          <a:prstGeom prst="rect">
            <a:avLst/>
          </a:prstGeom>
        </p:spPr>
      </p:pic>
      <p:pic>
        <p:nvPicPr>
          <p:cNvPr id="126" name="Рисунок 125" descr="Изображение выглядит как в помещении, занавеска, стул, театр&#10;&#10;Автоматически созданное описание">
            <a:extLst>
              <a:ext uri="{FF2B5EF4-FFF2-40B4-BE49-F238E27FC236}">
                <a16:creationId xmlns:a16="http://schemas.microsoft.com/office/drawing/2014/main" id="{6D0BDB38-4EFD-C1B2-51F1-FEFF893FE0AA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943" y="5437796"/>
            <a:ext cx="797417" cy="797417"/>
          </a:xfrm>
          <a:prstGeom prst="rect">
            <a:avLst/>
          </a:prstGeom>
        </p:spPr>
      </p:pic>
      <p:pic>
        <p:nvPicPr>
          <p:cNvPr id="127" name="Рисунок 126" descr="Изображение выглядит как музыка, барабан, музыкальный инструмент, Перкуссия&#10;&#10;Автоматически созданное описание">
            <a:extLst>
              <a:ext uri="{FF2B5EF4-FFF2-40B4-BE49-F238E27FC236}">
                <a16:creationId xmlns:a16="http://schemas.microsoft.com/office/drawing/2014/main" id="{3FF1DDAE-33D9-17BA-93B7-92C338E89215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336" y="6172316"/>
            <a:ext cx="557263" cy="532463"/>
          </a:xfrm>
          <a:prstGeom prst="rect">
            <a:avLst/>
          </a:prstGeom>
        </p:spPr>
      </p:pic>
      <p:pic>
        <p:nvPicPr>
          <p:cNvPr id="128" name="Рисунок 127" descr="Изображение выглядит как графическая вставка, рисунок, иллюстрация, музыкальный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7B7C441D-9BC0-F32B-4F3C-608E2E1C15B0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329" y="5432891"/>
            <a:ext cx="814815" cy="814815"/>
          </a:xfrm>
          <a:prstGeom prst="rect">
            <a:avLst/>
          </a:prstGeom>
        </p:spPr>
      </p:pic>
      <p:pic>
        <p:nvPicPr>
          <p:cNvPr id="136" name="Рисунок 135">
            <a:extLst>
              <a:ext uri="{FF2B5EF4-FFF2-40B4-BE49-F238E27FC236}">
                <a16:creationId xmlns:a16="http://schemas.microsoft.com/office/drawing/2014/main" id="{860C2529-D91B-D385-95BB-2D60A5B96838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853" y="0"/>
            <a:ext cx="739722" cy="687812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узыка, барабан, музыкальный инструмент, Перкуссия&#10;&#10;Автоматически созданное описание">
            <a:extLst>
              <a:ext uri="{FF2B5EF4-FFF2-40B4-BE49-F238E27FC236}">
                <a16:creationId xmlns:a16="http://schemas.microsoft.com/office/drawing/2014/main" id="{C6273C0C-9BC2-F5A0-A51E-8A3BDF1F8D7A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494" y="2940479"/>
            <a:ext cx="845236" cy="807620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канделябр, свеча&#10;&#10;Автоматически созданное описание">
            <a:extLst>
              <a:ext uri="{FF2B5EF4-FFF2-40B4-BE49-F238E27FC236}">
                <a16:creationId xmlns:a16="http://schemas.microsoft.com/office/drawing/2014/main" id="{86AEE9A3-E02F-73C2-E577-F422041425DF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112" y="372001"/>
            <a:ext cx="1721287" cy="1129595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грибок, гриб, Съедобный гриб, Лекарственный гриб&#10;&#10;Автоматически созданное описание">
            <a:extLst>
              <a:ext uri="{FF2B5EF4-FFF2-40B4-BE49-F238E27FC236}">
                <a16:creationId xmlns:a16="http://schemas.microsoft.com/office/drawing/2014/main" id="{382CBE4F-2732-C9AD-0852-41FD9F3A57C2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770" y="1751721"/>
            <a:ext cx="1063970" cy="1063970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транспорт, плавсредство, корабль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46A3FEF6-2226-0348-538D-4DA0B05529F0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38" y="1575294"/>
            <a:ext cx="1244097" cy="1244097"/>
          </a:xfrm>
          <a:prstGeom prst="rect">
            <a:avLst/>
          </a:prstGeom>
        </p:spPr>
      </p:pic>
      <p:pic>
        <p:nvPicPr>
          <p:cNvPr id="48" name="Рисунок 47" descr="Изображение выглядит как детская площадка, качели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5CA06E1-6609-B9D9-0554-D854A0EAF9EF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818" y="331986"/>
            <a:ext cx="1209626" cy="120962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A8F263A6-687A-1813-A487-0FE8107AE3C0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836" y="2733492"/>
            <a:ext cx="1063969" cy="1063969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лошадь, грива, кобыла, млекопитающее&#10;&#10;Автоматически созданное описание">
            <a:extLst>
              <a:ext uri="{FF2B5EF4-FFF2-40B4-BE49-F238E27FC236}">
                <a16:creationId xmlns:a16="http://schemas.microsoft.com/office/drawing/2014/main" id="{97B6ED7E-2098-132B-57BB-024CD142B42E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60" y="403398"/>
            <a:ext cx="1063970" cy="1066800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музыка, аккордеон, музыкальный инструмент, гармоника&#10;&#10;Автоматически созданное описание">
            <a:extLst>
              <a:ext uri="{FF2B5EF4-FFF2-40B4-BE49-F238E27FC236}">
                <a16:creationId xmlns:a16="http://schemas.microsoft.com/office/drawing/2014/main" id="{9C374CED-8C35-4098-2071-32873322FF9D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812" y="1693140"/>
            <a:ext cx="1208314" cy="1208314"/>
          </a:xfrm>
          <a:prstGeom prst="rect">
            <a:avLst/>
          </a:prstGeom>
        </p:spPr>
      </p:pic>
      <p:grpSp>
        <p:nvGrpSpPr>
          <p:cNvPr id="79" name="Группа 78">
            <a:extLst>
              <a:ext uri="{FF2B5EF4-FFF2-40B4-BE49-F238E27FC236}">
                <a16:creationId xmlns:a16="http://schemas.microsoft.com/office/drawing/2014/main" id="{C37FAF55-AD29-9951-6007-3AFD845B9A97}"/>
              </a:ext>
            </a:extLst>
          </p:cNvPr>
          <p:cNvGrpSpPr/>
          <p:nvPr/>
        </p:nvGrpSpPr>
        <p:grpSpPr>
          <a:xfrm>
            <a:off x="6352261" y="190662"/>
            <a:ext cx="1492960" cy="1327154"/>
            <a:chOff x="10858032" y="3971647"/>
            <a:chExt cx="3097770" cy="2753738"/>
          </a:xfrm>
        </p:grpSpPr>
        <p:pic>
          <p:nvPicPr>
            <p:cNvPr id="73" name="Рисунок 72" descr="Изображение выглядит как коробка, контейнер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CA8E8C69-2561-96F5-F0C8-BD19D4265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22325" y="5151927"/>
              <a:ext cx="1573458" cy="1573458"/>
            </a:xfrm>
            <a:prstGeom prst="rect">
              <a:avLst/>
            </a:prstGeom>
          </p:spPr>
        </p:pic>
        <p:pic>
          <p:nvPicPr>
            <p:cNvPr id="75" name="Рисунок 74" descr="Изображение выглядит как щетка, инструмент, кисть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A198B067-EAC7-646E-EFE8-CA5F76012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18759" y="4600728"/>
              <a:ext cx="1637043" cy="1637043"/>
            </a:xfrm>
            <a:prstGeom prst="rect">
              <a:avLst/>
            </a:prstGeom>
          </p:spPr>
        </p:pic>
        <p:pic>
          <p:nvPicPr>
            <p:cNvPr id="76" name="Рисунок 75" descr="Изображение выглядит как коробка, контейнер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09ED6DD7-A469-ED5B-38AC-F17111E5C7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4178" y="4753435"/>
              <a:ext cx="1573458" cy="1573458"/>
            </a:xfrm>
            <a:prstGeom prst="rect">
              <a:avLst/>
            </a:prstGeom>
          </p:spPr>
        </p:pic>
        <p:pic>
          <p:nvPicPr>
            <p:cNvPr id="77" name="Рисунок 76" descr="Изображение выглядит как коробка, контейнер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F002F002-1AD0-B443-8D4E-E31819A6DB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86179" y="4370139"/>
              <a:ext cx="1573458" cy="1573458"/>
            </a:xfrm>
            <a:prstGeom prst="rect">
              <a:avLst/>
            </a:prstGeom>
          </p:spPr>
        </p:pic>
        <p:pic>
          <p:nvPicPr>
            <p:cNvPr id="78" name="Рисунок 77" descr="Изображение выглядит как коробка, контейнер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583BF9F6-1786-B595-E31F-6E99B914B5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58032" y="3971647"/>
              <a:ext cx="1573458" cy="1573458"/>
            </a:xfrm>
            <a:prstGeom prst="rect">
              <a:avLst/>
            </a:prstGeom>
          </p:spPr>
        </p:pic>
      </p:grpSp>
      <p:grpSp>
        <p:nvGrpSpPr>
          <p:cNvPr id="86" name="Группа 85">
            <a:extLst>
              <a:ext uri="{FF2B5EF4-FFF2-40B4-BE49-F238E27FC236}">
                <a16:creationId xmlns:a16="http://schemas.microsoft.com/office/drawing/2014/main" id="{D81B93B6-34CF-09FD-2D0C-341DF530B795}"/>
              </a:ext>
            </a:extLst>
          </p:cNvPr>
          <p:cNvGrpSpPr/>
          <p:nvPr/>
        </p:nvGrpSpPr>
        <p:grpSpPr>
          <a:xfrm>
            <a:off x="6423564" y="1607448"/>
            <a:ext cx="1132870" cy="1132728"/>
            <a:chOff x="2520898" y="1169781"/>
            <a:chExt cx="5477699" cy="5477014"/>
          </a:xfrm>
        </p:grpSpPr>
        <p:pic>
          <p:nvPicPr>
            <p:cNvPr id="81" name="Рисунок 80" descr="Изображение выглядит как облако, дерево, небо, трава&#10;&#10;Автоматически созданное описание">
              <a:extLst>
                <a:ext uri="{FF2B5EF4-FFF2-40B4-BE49-F238E27FC236}">
                  <a16:creationId xmlns:a16="http://schemas.microsoft.com/office/drawing/2014/main" id="{4A453209-01FE-2364-BE71-5D888DE7E6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397"/>
            <a:stretch/>
          </p:blipFill>
          <p:spPr>
            <a:xfrm>
              <a:off x="2520898" y="1169781"/>
              <a:ext cx="5419810" cy="4869357"/>
            </a:xfrm>
            <a:prstGeom prst="roundRect">
              <a:avLst/>
            </a:prstGeom>
          </p:spPr>
        </p:pic>
        <p:pic>
          <p:nvPicPr>
            <p:cNvPr id="83" name="Рисунок 82" descr="Изображение выглядит как качели, весы&#10;&#10;Автоматически созданное описание">
              <a:extLst>
                <a:ext uri="{FF2B5EF4-FFF2-40B4-BE49-F238E27FC236}">
                  <a16:creationId xmlns:a16="http://schemas.microsoft.com/office/drawing/2014/main" id="{648C4DB1-3EB7-E65A-679A-B8D7C455B5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987">
              <a:off x="2721070" y="3376608"/>
              <a:ext cx="2178936" cy="2178936"/>
            </a:xfrm>
            <a:prstGeom prst="rect">
              <a:avLst/>
            </a:prstGeom>
          </p:spPr>
        </p:pic>
        <p:pic>
          <p:nvPicPr>
            <p:cNvPr id="85" name="Рисунок 84" descr="Изображение выглядит как гор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C3AD8E70-20F1-BA73-AB19-6D22F019D8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663636" y="3039221"/>
              <a:ext cx="3334961" cy="3607574"/>
            </a:xfrm>
            <a:prstGeom prst="rect">
              <a:avLst/>
            </a:prstGeom>
          </p:spPr>
        </p:pic>
      </p:grpSp>
      <p:pic>
        <p:nvPicPr>
          <p:cNvPr id="88" name="Рисунок 87" descr="Изображение выглядит как рождественская ел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214FC813-73BC-4482-6AA8-D10D0E5EAA8D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01779" y="1507113"/>
            <a:ext cx="1120898" cy="1120898"/>
          </a:xfrm>
          <a:prstGeom prst="rect">
            <a:avLst/>
          </a:prstGeom>
        </p:spPr>
      </p:pic>
      <p:pic>
        <p:nvPicPr>
          <p:cNvPr id="90" name="Рисунок 89" descr="Изображение выглядит как искусство, Графика, творческий подход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3798554D-A20B-9A72-7FD7-2DF97FE825E1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969" y="2700484"/>
            <a:ext cx="1063969" cy="1063969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DBDD62A5-D74D-6DF3-5961-C38D6BC729D6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942" y="424053"/>
            <a:ext cx="928573" cy="928573"/>
          </a:xfrm>
          <a:prstGeom prst="rect">
            <a:avLst/>
          </a:prstGeom>
        </p:spPr>
      </p:pic>
      <p:pic>
        <p:nvPicPr>
          <p:cNvPr id="94" name="Рисунок 93" descr="Изображение выглядит как дерево, рисунок, картин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0B447517-62AA-13B6-0ACE-95D2D50BF7BD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596" y="323949"/>
            <a:ext cx="1105583" cy="1105583"/>
          </a:xfrm>
          <a:prstGeom prst="rect">
            <a:avLst/>
          </a:prstGeom>
        </p:spPr>
      </p:pic>
      <p:pic>
        <p:nvPicPr>
          <p:cNvPr id="96" name="Рисунок 95" descr="Изображение выглядит как графическая вставка, рисунок, иллюстрация, музыкальный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C48EE94E-8F0C-B9ED-5264-F84B897FD1E5}"/>
              </a:ext>
            </a:extLst>
          </p:cNvPr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734" y="1508718"/>
            <a:ext cx="1090650" cy="1090650"/>
          </a:xfrm>
          <a:prstGeom prst="rect">
            <a:avLst/>
          </a:prstGeom>
        </p:spPr>
      </p:pic>
      <p:pic>
        <p:nvPicPr>
          <p:cNvPr id="98" name="Рисунок 97" descr="Изображение выглядит как в помещении, занавеска, стул, театр&#10;&#10;Автоматически созданное описание">
            <a:extLst>
              <a:ext uri="{FF2B5EF4-FFF2-40B4-BE49-F238E27FC236}">
                <a16:creationId xmlns:a16="http://schemas.microsoft.com/office/drawing/2014/main" id="{2B979B69-517E-C52D-0993-770F1F0797FB}"/>
              </a:ext>
            </a:extLst>
          </p:cNvPr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340" y="2663556"/>
            <a:ext cx="1044641" cy="1044641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343" y="505666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4.07407E-6 L 0.06172 0.5370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6" y="2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96296E-6 L -0.27773 0.5453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93" y="2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07407E-6 L 0.03958 0.54491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9" y="2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85185E-6 L -0.14518 0.36458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66" y="1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59259E-6 L 0.2289 0.20532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45" y="1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85185E-6 L -0.17109 0.54051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55" y="2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7037E-7 L 0.56628 0.35324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7" y="1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0.01602 0.20231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4" y="1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07407E-6 L 0.19375 0.74028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87" y="3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500"/>
                            </p:stCondLst>
                            <p:childTnLst>
                              <p:par>
                                <p:cTn id="1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11111E-6 L -0.41615 0.58588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07" y="2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000"/>
                            </p:stCondLst>
                            <p:childTnLst>
                              <p:par>
                                <p:cTn id="1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3.7037E-7 L 0.17904 0.5463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45" y="2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000"/>
                            </p:stCondLst>
                            <p:childTnLst>
                              <p:par>
                                <p:cTn id="1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500"/>
                            </p:stCondLst>
                            <p:childTnLst>
                              <p:par>
                                <p:cTn id="1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22222E-6 L -0.4233 0.74838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72" y="3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500"/>
                            </p:stCondLst>
                            <p:childTnLst>
                              <p:par>
                                <p:cTn id="1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7037E-6 L 0.16106 0.5544 " pathEditMode="relative" rAng="0" ptsTypes="AA">
                                      <p:cBhvr>
                                        <p:cTn id="177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47" y="2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000"/>
                            </p:stCondLst>
                            <p:childTnLst>
                              <p:par>
                                <p:cTn id="1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2500"/>
                            </p:stCondLst>
                            <p:childTnLst>
                              <p:par>
                                <p:cTn id="1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-0.2418 0.42107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96" y="2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000"/>
                            </p:stCondLst>
                            <p:childTnLst>
                              <p:par>
                                <p:cTn id="1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500"/>
                            </p:stCondLst>
                            <p:childTnLst>
                              <p:par>
                                <p:cTn id="1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0 L 0.49088 0.40185 " pathEditMode="relative" rAng="0" ptsTypes="AA">
                                      <p:cBhvr>
                                        <p:cTn id="20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44" y="2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000"/>
                            </p:stCondLst>
                            <p:childTnLst>
                              <p:par>
                                <p:cTn id="20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500"/>
                            </p:stCondLst>
                            <p:childTnLst>
                              <p:par>
                                <p:cTn id="2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44444E-6 L -0.18203 0.57754 " pathEditMode="relative" rAng="0" ptsTypes="AA">
                                      <p:cBhvr>
                                        <p:cTn id="216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02" y="2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2000"/>
                            </p:stCondLst>
                            <p:childTnLst>
                              <p:par>
                                <p:cTn id="2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25</cp:revision>
  <dcterms:created xsi:type="dcterms:W3CDTF">2024-05-03T09:09:01Z</dcterms:created>
  <dcterms:modified xsi:type="dcterms:W3CDTF">2024-08-22T14:25:27Z</dcterms:modified>
</cp:coreProperties>
</file>