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52" d="100"/>
          <a:sy n="52" d="100"/>
        </p:scale>
        <p:origin x="730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978389" y="87050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Цепкие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978389" y="4894359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и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190929" y="1228032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Цветут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41337" y="299688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Ценное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71" y="255039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59064" y="489886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Конец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5" y="3993750"/>
            <a:ext cx="2336801" cy="233680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275784-9077-7742-7888-C6B7FA3EF215}"/>
              </a:ext>
            </a:extLst>
          </p:cNvPr>
          <p:cNvGrpSpPr/>
          <p:nvPr/>
        </p:nvGrpSpPr>
        <p:grpSpPr>
          <a:xfrm>
            <a:off x="3232718" y="254527"/>
            <a:ext cx="2423008" cy="2016301"/>
            <a:chOff x="2971396" y="209525"/>
            <a:chExt cx="2423008" cy="2016301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103" y="209525"/>
              <a:ext cx="2016301" cy="2016301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3BA5954-DC0D-5085-F4EE-7EA034C4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396" y="387086"/>
              <a:ext cx="931473" cy="932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6E021A9-A636-238F-A218-F3EFE826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9663" y="455197"/>
              <a:ext cx="931473" cy="93237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E35F56AF-E645-052B-FF90-18FD0EEC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6163" y="480402"/>
              <a:ext cx="931473" cy="932373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лепесток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D40A85C-A0EA-7D6C-66C2-C33447F9245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145140"/>
            <a:ext cx="2076826" cy="20768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477588" y="1949113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Разноцветные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Рисунок 30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C7D6FF-17BF-0256-0292-0EA9E686EC4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83" y="2663751"/>
            <a:ext cx="2801393" cy="280139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720995"/>
            <a:ext cx="5342785" cy="5438192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46545" y="2833261"/>
            <a:ext cx="36004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27</cp:revision>
  <dcterms:created xsi:type="dcterms:W3CDTF">2024-07-21T13:02:50Z</dcterms:created>
  <dcterms:modified xsi:type="dcterms:W3CDTF">2024-08-19T17:47:34Z</dcterms:modified>
</cp:coreProperties>
</file>