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9790" y="2797810"/>
            <a:ext cx="25622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