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02825" y="2788298"/>
            <a:ext cx="32766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1CD8E1-05DB-4CEF-B39A-314C5AEF68E9}"/>
</file>

<file path=customXml/itemProps2.xml><?xml version="1.0" encoding="utf-8"?>
<ds:datastoreItem xmlns:ds="http://schemas.openxmlformats.org/officeDocument/2006/customXml" ds:itemID="{0523DA8A-76A3-4C10-A327-1B50BDE47D7A}"/>
</file>

<file path=customXml/itemProps3.xml><?xml version="1.0" encoding="utf-8"?>
<ds:datastoreItem xmlns:ds="http://schemas.openxmlformats.org/officeDocument/2006/customXml" ds:itemID="{AE1960E9-BBC6-4CC2-AA87-0CF84AA84515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