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>
              <a:fillRect/>
            </a:stretch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МІЙ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МОЇ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>
            <a:fillRect/>
          </a:stretch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>
            <a:fillRect/>
          </a:stretch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3" y="680759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00" y="830732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3" y="1011004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5" y="909192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17" y="755147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97" y="710045"/>
            <a:ext cx="1780309" cy="1780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9" y="683103"/>
            <a:ext cx="1813003" cy="1813003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8370" y="3323446"/>
            <a:ext cx="291465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22045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-0.211042 0.485741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467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4 L 0.25521 0.4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1953 0.44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2543 0.48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534813-30DE-450F-A5B9-6BE065483936}"/>
</file>

<file path=customXml/itemProps2.xml><?xml version="1.0" encoding="utf-8"?>
<ds:datastoreItem xmlns:ds="http://schemas.openxmlformats.org/officeDocument/2006/customXml" ds:itemID="{3783F963-8EC1-4541-865C-C7A72E08111F}"/>
</file>

<file path=customXml/itemProps3.xml><?xml version="1.0" encoding="utf-8"?>
<ds:datastoreItem xmlns:ds="http://schemas.openxmlformats.org/officeDocument/2006/customXml" ds:itemID="{35D53E0F-07A7-4928-BD31-B6A6134005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2024-07-27T19:39:00Z</dcterms:created>
  <dcterms:modified xsi:type="dcterms:W3CDTF">2025-04-09T16:16:05Z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BD69554496764B86A557C478D2E0D03B_12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