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87535" y="3096895"/>
            <a:ext cx="2647950" cy="2343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2024-04-21T20:56:00Z</dcterms:created>
  <dcterms:modified xsi:type="dcterms:W3CDTF">2024-11-12T14:46:15Z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