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3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 userDrawn="1">
          <p15:clr>
            <a:srgbClr val="A4A3A4"/>
          </p15:clr>
        </p15:guide>
        <p15:guide id="2" pos="38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6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484" y="44"/>
      </p:cViewPr>
      <p:guideLst>
        <p:guide orient="horz" pos="2159"/>
        <p:guide pos="38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microsoft.com/office/2007/relationships/hdphoto" Target="../media/image10.wdp"/><Relationship Id="rId11" Type="http://schemas.openxmlformats.org/officeDocument/2006/relationships/image" Target="../media/image11.png"/><Relationship Id="rId12" Type="http://schemas.microsoft.com/office/2007/relationships/hdphoto" Target="../media/image12.wdp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audio" Target="../media/media1.mp3"/><Relationship Id="rId17" Type="http://schemas.microsoft.com/office/2007/relationships/media" Target="../media/media1.mp3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slideLayout" Target="../slideLayouts/slideLayout7.xml"/><Relationship Id="rId21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Рисунок 9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4"/>
          <a:stretch>
            <a:fillRect/>
          </a:stretch>
        </p:blipFill>
        <p:spPr>
          <a:xfrm flipH="1">
            <a:off x="-1" y="0"/>
            <a:ext cx="12191999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43444" y="373155"/>
            <a:ext cx="6420043" cy="6858000"/>
          </a:xfrm>
          <a:prstGeom prst="rect">
            <a:avLst/>
          </a:prstGeom>
        </p:spPr>
      </p:pic>
      <p:sp>
        <p:nvSpPr>
          <p:cNvPr id="6" name="Прямокутник: округлені кути 5"/>
          <p:cNvSpPr/>
          <p:nvPr/>
        </p:nvSpPr>
        <p:spPr>
          <a:xfrm>
            <a:off x="370133" y="919093"/>
            <a:ext cx="2873452" cy="2830601"/>
          </a:xfrm>
          <a:prstGeom prst="roundRect">
            <a:avLst/>
          </a:prstGeom>
          <a:solidFill>
            <a:schemeClr val="lt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11" name="Прямая со стрелкой 24"/>
          <p:cNvCxnSpPr/>
          <p:nvPr/>
        </p:nvCxnSpPr>
        <p:spPr>
          <a:xfrm>
            <a:off x="8479076" y="3699744"/>
            <a:ext cx="0" cy="2243609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Прямая со стрелкой 25"/>
          <p:cNvCxnSpPr/>
          <p:nvPr/>
        </p:nvCxnSpPr>
        <p:spPr>
          <a:xfrm>
            <a:off x="7806475" y="3718815"/>
            <a:ext cx="0" cy="2454876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Прямая со стрелкой 26"/>
          <p:cNvCxnSpPr/>
          <p:nvPr/>
        </p:nvCxnSpPr>
        <p:spPr>
          <a:xfrm>
            <a:off x="7084036" y="3699745"/>
            <a:ext cx="0" cy="2243609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20" name="Picture 10" descr="Бактерия PNG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921" y="3513168"/>
            <a:ext cx="636441" cy="720888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Кира - скрап - PNG / ПНГ клипарт на прозрачном фон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814" y="1734245"/>
            <a:ext cx="694130" cy="6497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0" descr="Бактерия PNG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4309" y="3686316"/>
            <a:ext cx="636441" cy="720888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0" descr="Бактерия PNG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0344" y="3485451"/>
            <a:ext cx="636441" cy="720888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2" name="Прямая со стрелкой 23"/>
          <p:cNvCxnSpPr/>
          <p:nvPr/>
        </p:nvCxnSpPr>
        <p:spPr>
          <a:xfrm flipV="1">
            <a:off x="6805301" y="4254370"/>
            <a:ext cx="2078596" cy="6419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3" name="Прямая со стрелкой 24"/>
          <p:cNvCxnSpPr/>
          <p:nvPr/>
        </p:nvCxnSpPr>
        <p:spPr>
          <a:xfrm flipV="1">
            <a:off x="6805301" y="4903025"/>
            <a:ext cx="2052957" cy="2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4" name="Прямая со стрелкой 23"/>
          <p:cNvCxnSpPr/>
          <p:nvPr/>
        </p:nvCxnSpPr>
        <p:spPr>
          <a:xfrm flipV="1">
            <a:off x="6784194" y="5562277"/>
            <a:ext cx="2078596" cy="6419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27" name="Picture 8" descr="Микроб для детей на прозрачном фоне (37 фото) » рисунки для срисовки на  Газ-квас.ком"/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101" y="4497640"/>
            <a:ext cx="824597" cy="656929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8" descr="Микроб для детей на прозрачном фоне (37 фото) » рисунки для срисовки на  Газ-квас.ком"/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3814" y="3887616"/>
            <a:ext cx="672772" cy="535974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 descr="Микроб для детей на прозрачном фоне (37 фото) » рисунки для срисовки на  Газ-квас.ком"/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0289" y="5273239"/>
            <a:ext cx="672197" cy="535517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0" descr="Бактерия PNG"/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1000"/>
                    </a14:imgEffect>
                    <a14:imgEffect>
                      <a14:colorTemperature colorTemp="7431"/>
                    </a14:imgEffect>
                    <a14:imgEffect>
                      <a14:saturation sat="253000"/>
                    </a14:imgEffect>
                    <a14:imgEffect>
                      <a14:sharpenSoften amount="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918" y="2230689"/>
            <a:ext cx="767670" cy="869529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8" descr="Микроб для детей на прозрачном фоне (37 фото) » рисунки для срисовки на  Газ-квас.ком"/>
          <p:cNvPicPr>
            <a:picLocks noChangeAspect="1" noChangeArrowheads="1"/>
          </p:cNvPicPr>
          <p:nvPr/>
        </p:nvPicPr>
        <p:blipFill>
          <a:blip r:embed="rId11" cstate="hq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3000"/>
                    </a14:imgEffect>
                    <a14:imgEffect>
                      <a14:sharpenSoften amoun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148" y="2794663"/>
            <a:ext cx="850651" cy="677685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6" name="Прямая со стрелкой 25"/>
          <p:cNvCxnSpPr/>
          <p:nvPr/>
        </p:nvCxnSpPr>
        <p:spPr>
          <a:xfrm flipH="1" flipV="1">
            <a:off x="6702618" y="4254373"/>
            <a:ext cx="1985078" cy="6416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7" name="Прямая со стрелкой 26"/>
          <p:cNvCxnSpPr/>
          <p:nvPr/>
        </p:nvCxnSpPr>
        <p:spPr>
          <a:xfrm flipH="1">
            <a:off x="6769821" y="4903025"/>
            <a:ext cx="1917875" cy="0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5" name="Прямая со стрелкой 26"/>
          <p:cNvCxnSpPr/>
          <p:nvPr/>
        </p:nvCxnSpPr>
        <p:spPr>
          <a:xfrm flipH="1">
            <a:off x="6769821" y="5449964"/>
            <a:ext cx="1917875" cy="0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38" name="Picture 2" descr="Кира - скрап - PNG / ПНГ клипарт на прозрачном фон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2182" y="5084856"/>
            <a:ext cx="694130" cy="6497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Кира - скрап - PNG / ПНГ клипарт на прозрачном фон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444" y="4513991"/>
            <a:ext cx="694130" cy="6497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Кира - скрап - PNG / ПНГ клипарт на прозрачном фон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9794" y="3808129"/>
            <a:ext cx="694130" cy="6497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Прямая со стрелкой 9"/>
          <p:cNvCxnSpPr/>
          <p:nvPr/>
        </p:nvCxnSpPr>
        <p:spPr>
          <a:xfrm flipH="1">
            <a:off x="6661429" y="4105296"/>
            <a:ext cx="885837" cy="476951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6" name="Рисунок 1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25984" y="3836433"/>
            <a:ext cx="518846" cy="476951"/>
          </a:xfrm>
          <a:prstGeom prst="rect">
            <a:avLst/>
          </a:prstGeom>
        </p:spPr>
      </p:pic>
      <p:cxnSp>
        <p:nvCxnSpPr>
          <p:cNvPr id="17" name="Прямая со стрелкой 16"/>
          <p:cNvCxnSpPr/>
          <p:nvPr/>
        </p:nvCxnSpPr>
        <p:spPr>
          <a:xfrm>
            <a:off x="8131883" y="4088034"/>
            <a:ext cx="849037" cy="507407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8" name="Рисунок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7883738" y="3839370"/>
            <a:ext cx="492435" cy="452673"/>
          </a:xfrm>
          <a:prstGeom prst="rect">
            <a:avLst/>
          </a:prstGeom>
        </p:spPr>
      </p:pic>
      <p:cxnSp>
        <p:nvCxnSpPr>
          <p:cNvPr id="48" name="Прямая со стрелкой 9"/>
          <p:cNvCxnSpPr/>
          <p:nvPr/>
        </p:nvCxnSpPr>
        <p:spPr>
          <a:xfrm flipH="1">
            <a:off x="6673866" y="4571747"/>
            <a:ext cx="885837" cy="476951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49" name="Рисунок 4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65107" y="4294800"/>
            <a:ext cx="535411" cy="492178"/>
          </a:xfrm>
          <a:prstGeom prst="rect">
            <a:avLst/>
          </a:prstGeom>
        </p:spPr>
      </p:pic>
      <p:cxnSp>
        <p:nvCxnSpPr>
          <p:cNvPr id="50" name="Прямая со стрелкой 16"/>
          <p:cNvCxnSpPr/>
          <p:nvPr/>
        </p:nvCxnSpPr>
        <p:spPr>
          <a:xfrm>
            <a:off x="8144320" y="4554485"/>
            <a:ext cx="849037" cy="507407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51" name="Рисунок 5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7857033" y="4311578"/>
            <a:ext cx="502801" cy="462202"/>
          </a:xfrm>
          <a:prstGeom prst="rect">
            <a:avLst/>
          </a:prstGeom>
        </p:spPr>
      </p:pic>
      <p:cxnSp>
        <p:nvCxnSpPr>
          <p:cNvPr id="52" name="Прямая со стрелкой 9"/>
          <p:cNvCxnSpPr/>
          <p:nvPr/>
        </p:nvCxnSpPr>
        <p:spPr>
          <a:xfrm flipH="1">
            <a:off x="6767458" y="5048681"/>
            <a:ext cx="776526" cy="456186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53" name="Рисунок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72902" y="4808470"/>
            <a:ext cx="513623" cy="472149"/>
          </a:xfrm>
          <a:prstGeom prst="rect">
            <a:avLst/>
          </a:prstGeom>
        </p:spPr>
      </p:pic>
      <p:cxnSp>
        <p:nvCxnSpPr>
          <p:cNvPr id="54" name="Прямая со стрелкой 16"/>
          <p:cNvCxnSpPr/>
          <p:nvPr/>
        </p:nvCxnSpPr>
        <p:spPr>
          <a:xfrm>
            <a:off x="8128600" y="5031419"/>
            <a:ext cx="734190" cy="494213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56" name="Рисунок 5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7843272" y="4836427"/>
            <a:ext cx="550264" cy="505832"/>
          </a:xfrm>
          <a:prstGeom prst="rect">
            <a:avLst/>
          </a:prstGeom>
        </p:spPr>
      </p:pic>
      <p:pic>
        <p:nvPicPr>
          <p:cNvPr id="67" name="Рисунок 6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081" y="1887506"/>
            <a:ext cx="898770" cy="826198"/>
          </a:xfrm>
          <a:prstGeom prst="rect">
            <a:avLst/>
          </a:prstGeom>
        </p:spPr>
      </p:pic>
      <p:sp>
        <p:nvSpPr>
          <p:cNvPr id="74" name="Знак умножения 1"/>
          <p:cNvSpPr/>
          <p:nvPr/>
        </p:nvSpPr>
        <p:spPr>
          <a:xfrm>
            <a:off x="7006517" y="3958837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Знак умножения 7"/>
          <p:cNvSpPr/>
          <p:nvPr/>
        </p:nvSpPr>
        <p:spPr>
          <a:xfrm>
            <a:off x="7441180" y="4286312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Знак умножения 8"/>
          <p:cNvSpPr/>
          <p:nvPr/>
        </p:nvSpPr>
        <p:spPr>
          <a:xfrm>
            <a:off x="8393319" y="4066291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Знак умножения 7"/>
          <p:cNvSpPr/>
          <p:nvPr/>
        </p:nvSpPr>
        <p:spPr>
          <a:xfrm>
            <a:off x="6794782" y="4430134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Знак умножения 7"/>
          <p:cNvSpPr/>
          <p:nvPr/>
        </p:nvSpPr>
        <p:spPr>
          <a:xfrm>
            <a:off x="7223154" y="4642604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Знак умножения 7"/>
          <p:cNvSpPr/>
          <p:nvPr/>
        </p:nvSpPr>
        <p:spPr>
          <a:xfrm>
            <a:off x="6804429" y="4982864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Знак умножения 7"/>
          <p:cNvSpPr/>
          <p:nvPr/>
        </p:nvSpPr>
        <p:spPr>
          <a:xfrm>
            <a:off x="7322047" y="5272248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Знак умножения 7"/>
          <p:cNvSpPr/>
          <p:nvPr/>
        </p:nvSpPr>
        <p:spPr>
          <a:xfrm>
            <a:off x="7749221" y="4858210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Знак умножения 7"/>
          <p:cNvSpPr/>
          <p:nvPr/>
        </p:nvSpPr>
        <p:spPr>
          <a:xfrm>
            <a:off x="7955514" y="4413463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Знак умножения 7"/>
          <p:cNvSpPr/>
          <p:nvPr/>
        </p:nvSpPr>
        <p:spPr>
          <a:xfrm>
            <a:off x="8400375" y="4932449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Знак умножения 7"/>
          <p:cNvSpPr/>
          <p:nvPr/>
        </p:nvSpPr>
        <p:spPr>
          <a:xfrm>
            <a:off x="8079156" y="5362049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Знак умножения 7"/>
          <p:cNvSpPr/>
          <p:nvPr/>
        </p:nvSpPr>
        <p:spPr>
          <a:xfrm>
            <a:off x="8655973" y="4455945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Знак умножения 7"/>
          <p:cNvSpPr/>
          <p:nvPr/>
        </p:nvSpPr>
        <p:spPr>
          <a:xfrm>
            <a:off x="7850253" y="3960423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Знак умножения 7"/>
          <p:cNvSpPr/>
          <p:nvPr/>
        </p:nvSpPr>
        <p:spPr>
          <a:xfrm>
            <a:off x="7662814" y="5547924"/>
            <a:ext cx="287321" cy="275938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Знак умножения 7"/>
          <p:cNvSpPr/>
          <p:nvPr/>
        </p:nvSpPr>
        <p:spPr>
          <a:xfrm>
            <a:off x="6938663" y="5631411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Знак умножения 7"/>
          <p:cNvSpPr/>
          <p:nvPr/>
        </p:nvSpPr>
        <p:spPr>
          <a:xfrm>
            <a:off x="8524377" y="5550495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Знак умножения 7"/>
          <p:cNvSpPr/>
          <p:nvPr/>
        </p:nvSpPr>
        <p:spPr>
          <a:xfrm>
            <a:off x="7348540" y="5855491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Знак умножения 7"/>
          <p:cNvSpPr/>
          <p:nvPr/>
        </p:nvSpPr>
        <p:spPr>
          <a:xfrm>
            <a:off x="8088520" y="5829277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5" name="Рисунок 9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251" y="4370657"/>
            <a:ext cx="370937" cy="430993"/>
          </a:xfrm>
          <a:prstGeom prst="rect">
            <a:avLst/>
          </a:prstGeom>
        </p:spPr>
      </p:pic>
      <p:pic>
        <p:nvPicPr>
          <p:cNvPr id="96" name="Рисунок 9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8377" y="5414531"/>
            <a:ext cx="370937" cy="430993"/>
          </a:xfrm>
          <a:prstGeom prst="rect">
            <a:avLst/>
          </a:prstGeom>
        </p:spPr>
      </p:pic>
      <p:pic>
        <p:nvPicPr>
          <p:cNvPr id="97" name="Рисунок 9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903" y="5404906"/>
            <a:ext cx="370937" cy="430993"/>
          </a:xfrm>
          <a:prstGeom prst="rect">
            <a:avLst/>
          </a:prstGeom>
        </p:spPr>
      </p:pic>
      <p:pic>
        <p:nvPicPr>
          <p:cNvPr id="98" name="Рисунок 9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0806" y="4310901"/>
            <a:ext cx="370937" cy="430993"/>
          </a:xfrm>
          <a:prstGeom prst="rect">
            <a:avLst/>
          </a:prstGeom>
        </p:spPr>
      </p:pic>
      <p:pic>
        <p:nvPicPr>
          <p:cNvPr id="99" name="Рисунок 9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864" y="4785303"/>
            <a:ext cx="370937" cy="430993"/>
          </a:xfrm>
          <a:prstGeom prst="rect">
            <a:avLst/>
          </a:prstGeom>
        </p:spPr>
      </p:pic>
      <p:pic>
        <p:nvPicPr>
          <p:cNvPr id="100" name="Рисунок 9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473" y="4582902"/>
            <a:ext cx="370937" cy="430993"/>
          </a:xfrm>
          <a:prstGeom prst="rect">
            <a:avLst/>
          </a:prstGeom>
        </p:spPr>
      </p:pic>
      <p:pic>
        <p:nvPicPr>
          <p:cNvPr id="101" name="Рисунок 10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0939" y="5477099"/>
            <a:ext cx="370937" cy="430993"/>
          </a:xfrm>
          <a:prstGeom prst="rect">
            <a:avLst/>
          </a:prstGeom>
        </p:spPr>
      </p:pic>
      <p:pic>
        <p:nvPicPr>
          <p:cNvPr id="102" name="Рисунок 10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7548" y="3874562"/>
            <a:ext cx="370937" cy="430993"/>
          </a:xfrm>
          <a:prstGeom prst="rect">
            <a:avLst/>
          </a:prstGeom>
        </p:spPr>
      </p:pic>
      <p:pic>
        <p:nvPicPr>
          <p:cNvPr id="103" name="Рисунок 10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5336" y="3944691"/>
            <a:ext cx="370937" cy="430993"/>
          </a:xfrm>
          <a:prstGeom prst="rect">
            <a:avLst/>
          </a:prstGeom>
        </p:spPr>
      </p:pic>
      <p:pic>
        <p:nvPicPr>
          <p:cNvPr id="105" name="Рисунок 10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611" y="2461235"/>
            <a:ext cx="620437" cy="720888"/>
          </a:xfrm>
          <a:prstGeom prst="rect">
            <a:avLst/>
          </a:prstGeom>
        </p:spPr>
      </p:pic>
      <p:pic>
        <p:nvPicPr>
          <p:cNvPr id="34" name="Picture 2" descr="Банка на прозрачном фоне для детей (41 фото) » рисунки для срисовки на  Газ-квас.ком"/>
          <p:cNvPicPr>
            <a:picLocks noChangeAspect="1" noChangeArrowheads="1"/>
          </p:cNvPicPr>
          <p:nvPr/>
        </p:nvPicPr>
        <p:blipFill>
          <a:blip r:embed="rId15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08" y="977388"/>
            <a:ext cx="2919745" cy="2830601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" name="9995f43f5fa9558407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621922" y="2871423"/>
            <a:ext cx="487363" cy="487363"/>
          </a:xfrm>
          <a:prstGeom prst="rect">
            <a:avLst/>
          </a:prstGeom>
        </p:spPr>
      </p:pic>
      <p:pic>
        <p:nvPicPr>
          <p:cNvPr id="107" name="9995f43f5fa9558407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621921" y="2375043"/>
            <a:ext cx="487363" cy="487363"/>
          </a:xfrm>
          <a:prstGeom prst="rect">
            <a:avLst/>
          </a:prstGeom>
        </p:spPr>
      </p:pic>
      <p:pic>
        <p:nvPicPr>
          <p:cNvPr id="108" name="9995f43f5fa9558407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621921" y="1803130"/>
            <a:ext cx="487363" cy="487363"/>
          </a:xfrm>
          <a:prstGeom prst="rect">
            <a:avLst/>
          </a:prstGeom>
        </p:spPr>
      </p:pic>
      <p:pic>
        <p:nvPicPr>
          <p:cNvPr id="109" name="9995f43f5fa9558407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621920" y="1316314"/>
            <a:ext cx="487363" cy="487363"/>
          </a:xfrm>
          <a:prstGeom prst="rect">
            <a:avLst/>
          </a:prstGeom>
        </p:spPr>
      </p:pic>
      <p:pic>
        <p:nvPicPr>
          <p:cNvPr id="110" name="9995f43f5fa9558407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621920" y="736262"/>
            <a:ext cx="487363" cy="487363"/>
          </a:xfrm>
          <a:prstGeom prst="rect">
            <a:avLst/>
          </a:prstGeom>
        </p:spPr>
      </p:pic>
      <p:pic>
        <p:nvPicPr>
          <p:cNvPr id="112" name="Рисунок 111"/>
          <p:cNvPicPr>
            <a:picLocks noChangeAspect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9273" y="-18730"/>
            <a:ext cx="732673" cy="681258"/>
          </a:xfrm>
          <a:prstGeom prst="rect">
            <a:avLst/>
          </a:prstGeom>
        </p:spPr>
      </p:pic>
      <p:pic>
        <p:nvPicPr>
          <p:cNvPr id="562" name="Picture 561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689670" y="3808123"/>
            <a:ext cx="2428875" cy="3019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-1.66667E-6 0.26528 " pathEditMode="relative" rAng="0" ptsTypes="AA">
                                      <p:cBhvr>
                                        <p:cTn id="20" dur="2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264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22" presetClass="entr" presetSubtype="1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-1.66667E-6 0.26528 " pathEditMode="relative" rAng="0" ptsTypes="AA">
                                      <p:cBhvr>
                                        <p:cTn id="25" dur="2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264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22" presetClass="entr" presetSubtype="1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-1.66667E-6 0.26528 " pathEditMode="relative" rAng="0" ptsTypes="AA">
                                      <p:cBhvr>
                                        <p:cTn id="30" dur="2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1332" fill="hold"/>
                                        <p:tgtEl>
                                          <p:spTgt spid="10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2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63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48148E-6 L 0.18138 0.01435 " pathEditMode="relative" rAng="0" ptsTypes="AA">
                                      <p:cBhvr>
                                        <p:cTn id="73" dur="2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63" y="718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22" presetClass="entr" presetSubtype="8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2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3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48148E-6 L 0.18138 0.01435 " pathEditMode="relative" rAng="0" ptsTypes="AA">
                                      <p:cBhvr>
                                        <p:cTn id="78" dur="2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63" y="718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22" presetClass="entr" presetSubtype="8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2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63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3.7037E-7 L 0.16015 -0.00069 " pathEditMode="relative" rAng="0" ptsTypes="AA">
                                      <p:cBhvr>
                                        <p:cTn id="83" dur="2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08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8" dur="1332" fill="hold"/>
                                        <p:tgtEl>
                                          <p:spTgt spid="10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4" dur="2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35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6 L -0.16172 -0.00764 " pathEditMode="relative" rAng="0" ptsTypes="AA">
                                      <p:cBhvr>
                                        <p:cTn id="126" dur="2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86" y="-394"/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22" presetClass="entr" presetSubtype="2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9" dur="2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35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4.44444E-6 L -0.16706 -0.00185 " pathEditMode="relative" rAng="0" ptsTypes="AA">
                                      <p:cBhvr>
                                        <p:cTn id="131" dur="2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42" y="-139"/>
                                    </p:animMotion>
                                  </p:childTnLst>
                                </p:cTn>
                              </p:par>
                              <p:par>
                                <p:cTn id="132" presetID="22" presetClass="entr" presetSubtype="2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4" dur="2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35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59259E-6 L -0.1487 0.01922 " pathEditMode="relative" rAng="0" ptsTypes="AA">
                                      <p:cBhvr>
                                        <p:cTn id="136" dur="2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83" y="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1" dur="1332" fill="hold"/>
                                        <p:tgtEl>
                                          <p:spTgt spid="1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42" presetClass="path" presetSubtype="0" repeatCount="500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2.96296E-6 L -0.06536 0.07014 " pathEditMode="relative" rAng="0" ptsTypes="AA">
                                      <p:cBhvr>
                                        <p:cTn id="205" dur="2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8" y="3495"/>
                                    </p:animMotion>
                                  </p:childTnLst>
                                </p:cTn>
                              </p:par>
                              <p:par>
                                <p:cTn id="206" presetID="42" presetClass="path" presetSubtype="0" repeatCount="500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125E-6 -4.07407E-6 L 0.05573 0.06945 " pathEditMode="relative" rAng="0" ptsTypes="AA">
                                      <p:cBhvr>
                                        <p:cTn id="207" dur="2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6" y="3472"/>
                                    </p:animMotion>
                                  </p:childTnLst>
                                </p:cTn>
                              </p:par>
                              <p:par>
                                <p:cTn id="208" presetID="42" presetClass="path" presetSubtype="0" repeatCount="500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45833E-6 2.96296E-6 L -0.06537 0.07014 " pathEditMode="relative" rAng="0" ptsTypes="AA">
                                      <p:cBhvr>
                                        <p:cTn id="209" dur="2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8" y="3495"/>
                                    </p:animMotion>
                                  </p:childTnLst>
                                </p:cTn>
                              </p:par>
                              <p:par>
                                <p:cTn id="210" presetID="42" presetClass="path" presetSubtype="0" repeatCount="500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95833E-6 1.48148E-6 L 0.05573 0.06944 " pathEditMode="relative" rAng="0" ptsTypes="AA">
                                      <p:cBhvr>
                                        <p:cTn id="211" dur="2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6" y="3472"/>
                                    </p:animMotion>
                                  </p:childTnLst>
                                </p:cTn>
                              </p:par>
                              <p:par>
                                <p:cTn id="212" presetID="42" presetClass="path" presetSubtype="0" repeatCount="500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875E-6 3.33333E-6 L -0.06537 0.07014 " pathEditMode="relative" rAng="0" ptsTypes="AA">
                                      <p:cBhvr>
                                        <p:cTn id="213" dur="2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8" y="3495"/>
                                    </p:animMotion>
                                  </p:childTnLst>
                                </p:cTn>
                              </p:par>
                              <p:par>
                                <p:cTn id="214" presetID="42" presetClass="path" presetSubtype="0" repeatCount="500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58333E-6 3.7037E-7 L 0.05572 0.06944 " pathEditMode="relative" rAng="0" ptsTypes="AA">
                                      <p:cBhvr>
                                        <p:cTn id="215" dur="2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6" y="3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0" dur="1332" fill="hold"/>
                                        <p:tgtEl>
                                          <p:spTgt spid="10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6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9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2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5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8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1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4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7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0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6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9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2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5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8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1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4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7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0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6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2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5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8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1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2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4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7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0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3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4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6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0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2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5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6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8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9" fill="hold">
                      <p:stCondLst>
                        <p:cond delay="indefinite"/>
                      </p:stCondLst>
                      <p:childTnLst>
                        <p:par>
                          <p:cTn id="370" fill="hold">
                            <p:stCondLst>
                              <p:cond delay="0"/>
                            </p:stCondLst>
                            <p:childTnLst>
                              <p:par>
                                <p:cTn id="3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500"/>
                            </p:stCondLst>
                            <p:childTnLst>
                              <p:par>
                                <p:cTn id="3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8" fill="hold">
                            <p:stCondLst>
                              <p:cond delay="1000"/>
                            </p:stCondLst>
                            <p:childTnLst>
                              <p:par>
                                <p:cTn id="3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2" fill="hold">
                            <p:stCondLst>
                              <p:cond delay="1500"/>
                            </p:stCondLst>
                            <p:childTnLst>
                              <p:par>
                                <p:cTn id="38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2000"/>
                            </p:stCondLst>
                            <p:childTnLst>
                              <p:par>
                                <p:cTn id="3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0" fill="hold">
                            <p:stCondLst>
                              <p:cond delay="2500"/>
                            </p:stCondLst>
                            <p:childTnLst>
                              <p:par>
                                <p:cTn id="39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4" fill="hold">
                            <p:stCondLst>
                              <p:cond delay="3000"/>
                            </p:stCondLst>
                            <p:childTnLst>
                              <p:par>
                                <p:cTn id="3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2" fill="hold">
                            <p:stCondLst>
                              <p:cond delay="4000"/>
                            </p:stCondLst>
                            <p:childTnLst>
                              <p:par>
                                <p:cTn id="4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6" fill="hold">
                            <p:stCondLst>
                              <p:cond delay="4500"/>
                            </p:stCondLst>
                            <p:childTnLst>
                              <p:par>
                                <p:cTn id="40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4" fill="hold">
                            <p:stCondLst>
                              <p:cond delay="5500"/>
                            </p:stCondLst>
                            <p:childTnLst>
                              <p:par>
                                <p:cTn id="4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8" fill="hold">
                            <p:stCondLst>
                              <p:cond delay="6000"/>
                            </p:stCondLst>
                            <p:childTnLst>
                              <p:par>
                                <p:cTn id="4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>
                            <p:stCondLst>
                              <p:cond delay="6500"/>
                            </p:stCondLst>
                            <p:childTnLst>
                              <p:par>
                                <p:cTn id="4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6" fill="hold">
                            <p:stCondLst>
                              <p:cond delay="7000"/>
                            </p:stCondLst>
                            <p:childTnLst>
                              <p:par>
                                <p:cTn id="4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0" fill="hold">
                            <p:stCondLst>
                              <p:cond delay="7500"/>
                            </p:stCondLst>
                            <p:childTnLst>
                              <p:par>
                                <p:cTn id="4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4" fill="hold">
                            <p:stCondLst>
                              <p:cond delay="8000"/>
                            </p:stCondLst>
                            <p:childTnLst>
                              <p:par>
                                <p:cTn id="4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8" fill="hold">
                            <p:stCondLst>
                              <p:cond delay="8500"/>
                            </p:stCondLst>
                            <p:childTnLst>
                              <p:par>
                                <p:cTn id="4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2" fill="hold">
                      <p:stCondLst>
                        <p:cond delay="indefinite"/>
                      </p:stCondLst>
                      <p:childTnLst>
                        <p:par>
                          <p:cTn id="443" fill="hold">
                            <p:stCondLst>
                              <p:cond delay="0"/>
                            </p:stCondLst>
                            <p:childTnLst>
                              <p:par>
                                <p:cTn id="44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5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6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7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8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1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2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3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4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7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9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0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3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4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5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6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9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0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1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2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5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6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7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8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1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2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3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4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7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8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9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0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3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4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5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6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9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0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1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2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5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6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7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8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1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2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3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4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7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8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9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0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3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4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5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6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9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0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1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5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6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7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8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1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2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3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4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7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8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9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0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6" dur="1332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6"/>
                </p:tgtEl>
              </p:cMediaNode>
            </p:audio>
            <p:audio>
              <p:cMediaNode vol="80000">
                <p:cTn id="5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7"/>
                </p:tgtEl>
              </p:cMediaNode>
            </p:audio>
            <p:audio>
              <p:cMediaNode vol="80000">
                <p:cTn id="5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8"/>
                </p:tgtEl>
              </p:cMediaNode>
            </p:audio>
            <p:audio>
              <p:cMediaNode vol="80000">
                <p:cTn id="5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9"/>
                </p:tgtEl>
              </p:cMediaNode>
            </p:audio>
            <p:audio>
              <p:cMediaNode vol="80000">
                <p:cTn id="5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0"/>
                </p:tgtEl>
              </p:cMediaNode>
            </p:audio>
          </p:childTnLst>
        </p:cTn>
      </p:par>
    </p:tnLst>
    <p:bldLst>
      <p:bldP spid="74" grpId="0" animBg="1"/>
      <p:bldP spid="74" grpId="1" animBg="1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80" grpId="0" animBg="1"/>
      <p:bldP spid="80" grpId="1" animBg="1"/>
      <p:bldP spid="81" grpId="0" animBg="1"/>
      <p:bldP spid="81" grpId="1" animBg="1"/>
      <p:bldP spid="82" grpId="0" animBg="1"/>
      <p:bldP spid="82" grpId="1" animBg="1"/>
      <p:bldP spid="83" grpId="0" animBg="1"/>
      <p:bldP spid="83" grpId="1" animBg="1"/>
      <p:bldP spid="84" grpId="0" animBg="1"/>
      <p:bldP spid="84" grpId="1" animBg="1"/>
      <p:bldP spid="85" grpId="0" animBg="1"/>
      <p:bldP spid="85" grpId="1" animBg="1"/>
      <p:bldP spid="86" grpId="0" animBg="1"/>
      <p:bldP spid="86" grpId="1" animBg="1"/>
      <p:bldP spid="87" grpId="0" animBg="1"/>
      <p:bldP spid="87" grpId="1" animBg="1"/>
      <p:bldP spid="88" grpId="0" animBg="1"/>
      <p:bldP spid="88" grpId="1" animBg="1"/>
      <p:bldP spid="89" grpId="0" animBg="1"/>
      <p:bldP spid="89" grpId="1" animBg="1"/>
      <p:bldP spid="90" grpId="0" animBg="1"/>
      <p:bldP spid="90" grpId="1" animBg="1"/>
      <p:bldP spid="91" grpId="0" animBg="1"/>
      <p:bldP spid="91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5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yanag</cp:lastModifiedBy>
  <cp:revision>30</cp:revision>
  <dcterms:created xsi:type="dcterms:W3CDTF">2024-04-19T19:05:00Z</dcterms:created>
  <dcterms:modified xsi:type="dcterms:W3CDTF">2024-07-08T11:03:35Z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48C92F653A5241DEA557ACE9E7526506_12</vt:lpwstr>
  </property>
  <property fmtid="{D5CDD505-2E9C-101B-9397-08002B2CF9AE}" pid="3" name="KSOProductBuildVer">
    <vt:lpwstr>1033-12.2.0.17119</vt:lpwstr>
  </property>
</Properties>
</file>