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5D5"/>
    <a:srgbClr val="BF3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2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1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0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0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2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7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6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3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889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0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124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097" y="597854"/>
            <a:ext cx="1880654" cy="189465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308" y="725937"/>
            <a:ext cx="2000943" cy="201583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031" y="2612632"/>
            <a:ext cx="2121343" cy="213713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82" y="2807441"/>
            <a:ext cx="2112948" cy="21286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734" y="2492507"/>
            <a:ext cx="2214572" cy="22310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721" y="4904161"/>
            <a:ext cx="1747950" cy="17609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243" y="4849297"/>
            <a:ext cx="1747950" cy="176096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193" y="4508346"/>
            <a:ext cx="1881034" cy="225348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8350" y="1094102"/>
            <a:ext cx="222885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8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7</cp:revision>
  <dcterms:created xsi:type="dcterms:W3CDTF">2024-04-14T08:45:41Z</dcterms:created>
  <dcterms:modified xsi:type="dcterms:W3CDTF">2024-10-31T11:28:36Z</dcterms:modified>
</cp:coreProperties>
</file>