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57" autoAdjust="0"/>
    <p:restoredTop sz="94660"/>
  </p:normalViewPr>
  <p:slideViewPr>
    <p:cSldViewPr snapToGrid="0">
      <p:cViewPr varScale="1">
        <p:scale>
          <a:sx n="94" d="100"/>
          <a:sy n="94" d="100"/>
        </p:scale>
        <p:origin x="20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21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927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857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240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032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052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397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868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619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152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13120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524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microsoft.com/office/2007/relationships/hdphoto" Target="../media/hdphoto1.wdp"/><Relationship Id="rId12" Type="http://schemas.openxmlformats.org/officeDocument/2006/relationships/image" Target="../media/image10.png"/><Relationship Id="rId13" Type="http://schemas.microsoft.com/office/2007/relationships/hdphoto" Target="../media/hdphoto2.wdp"/><Relationship Id="rId14" Type="http://schemas.openxmlformats.org/officeDocument/2006/relationships/image" Target="../media/image11.png"/><Relationship Id="rId15" Type="http://schemas.microsoft.com/office/2007/relationships/hdphoto" Target="../media/hdphoto3.wdp"/><Relationship Id="rId16" Type="http://schemas.openxmlformats.org/officeDocument/2006/relationships/image" Target="../media/image12.png"/><Relationship Id="rId17" Type="http://schemas.microsoft.com/office/2007/relationships/hdphoto" Target="../media/hdphoto4.wdp"/><Relationship Id="rId18" Type="http://schemas.openxmlformats.org/officeDocument/2006/relationships/image" Target="../media/image13.png"/><Relationship Id="rId19" Type="http://schemas.openxmlformats.org/officeDocument/2006/relationships/image" Target="../media/image14.png"/><Relationship Id="rId20" Type="http://schemas.openxmlformats.org/officeDocument/2006/relationships/image" Target="../media/image15.png"/><Relationship Id="rId21" Type="http://schemas.microsoft.com/office/2007/relationships/hdphoto" Target="../media/hdphoto5.wdp"/><Relationship Id="rId22" Type="http://schemas.openxmlformats.org/officeDocument/2006/relationships/image" Target="../media/image16.png"/><Relationship Id="rId23" Type="http://schemas.openxmlformats.org/officeDocument/2006/relationships/image" Target="../media/image17.png"/><Relationship Id="rId24" Type="http://schemas.microsoft.com/office/2007/relationships/hdphoto" Target="../media/hdphoto6.wdp"/><Relationship Id="rId25" Type="http://schemas.openxmlformats.org/officeDocument/2006/relationships/image" Target="../media/image18.png"/><Relationship Id="rId26" Type="http://schemas.openxmlformats.org/officeDocument/2006/relationships/image" Target="../media/image19.png"/><Relationship Id="rId27" Type="http://schemas.openxmlformats.org/officeDocument/2006/relationships/image" Target="../media/image20.png"/><Relationship Id="rId28" Type="http://schemas.openxmlformats.org/officeDocument/2006/relationships/image" Target="../media/image21.png"/><Relationship Id="rId29" Type="http://schemas.microsoft.com/office/2007/relationships/hdphoto" Target="../media/hdphoto7.wdp"/><Relationship Id="rId30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966857"/>
          </a:xfrm>
          <a:prstGeom prst="rect">
            <a:avLst/>
          </a:prstGeom>
        </p:spPr>
      </p:pic>
      <p:pic>
        <p:nvPicPr>
          <p:cNvPr id="10" name="Рисунок 9" descr="Изображение выглядит как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8F98DEAC-7DE3-2862-AD87-8634E2E8B7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939"/>
          <a:stretch/>
        </p:blipFill>
        <p:spPr>
          <a:xfrm>
            <a:off x="3204122" y="3798859"/>
            <a:ext cx="6858000" cy="322740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посуда, Предметы сервировки, блюдо, круг&#10;&#10;Автоматически созданное описание">
            <a:extLst>
              <a:ext uri="{FF2B5EF4-FFF2-40B4-BE49-F238E27FC236}">
                <a16:creationId xmlns:a16="http://schemas.microsoft.com/office/drawing/2014/main" id="{CAE8A4D9-F20F-7DED-0E4C-9AC7D8E106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939565" y="5116422"/>
            <a:ext cx="1448553" cy="144855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915"/>
          <a:stretch/>
        </p:blipFill>
        <p:spPr>
          <a:xfrm>
            <a:off x="6713201" y="2611539"/>
            <a:ext cx="2473224" cy="98468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810" y="2138639"/>
            <a:ext cx="840714" cy="94580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084" y="1997849"/>
            <a:ext cx="1353636" cy="136649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4" y="163773"/>
            <a:ext cx="854763" cy="73967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324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4110">
            <a:off x="3812184" y="3222315"/>
            <a:ext cx="1490276" cy="1345230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2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56" t="8811" r="11253" b="10332"/>
          <a:stretch/>
        </p:blipFill>
        <p:spPr>
          <a:xfrm>
            <a:off x="2064289" y="2113821"/>
            <a:ext cx="1019175" cy="11049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4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154" y="2753362"/>
            <a:ext cx="2435271" cy="123556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904" y="2138638"/>
            <a:ext cx="840714" cy="94580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8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3626" r="1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4110">
            <a:off x="3804451" y="3249540"/>
            <a:ext cx="1505743" cy="135919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863" t="-14151" b="-20377"/>
          <a:stretch/>
        </p:blipFill>
        <p:spPr>
          <a:xfrm rot="2695181">
            <a:off x="4731217" y="4912783"/>
            <a:ext cx="1159633" cy="118840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0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7075">
            <a:off x="4901985" y="5122793"/>
            <a:ext cx="1009578" cy="88338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756" y="4730252"/>
            <a:ext cx="1575883" cy="157588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44" t="24084" r="16298" b="17305"/>
          <a:stretch/>
        </p:blipFill>
        <p:spPr>
          <a:xfrm>
            <a:off x="7131100" y="5055202"/>
            <a:ext cx="1104284" cy="9948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63258" y="4209071"/>
            <a:ext cx="1173989" cy="11739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193" y="4772957"/>
            <a:ext cx="686930" cy="68693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116" y="636012"/>
            <a:ext cx="3392417" cy="3457123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6A26F957-4778-B086-BF4A-8CEA066E568D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10000" b="90000" l="10000" r="90000">
                        <a14:foregroundMark x1="61803" y1="73223" x2="32623" y2="71801"/>
                        <a14:foregroundMark x1="32623" y1="71801" x2="57541" y2="66114"/>
                        <a14:foregroundMark x1="67498" y1="66449" x2="71639" y2="66588"/>
                        <a14:foregroundMark x1="57541" y1="66114" x2="67484" y2="66448"/>
                        <a14:foregroundMark x1="67530" y1="66139" x2="43443" y2="63507"/>
                        <a14:foregroundMark x1="71639" y1="66588" x2="67570" y2="66143"/>
                        <a14:foregroundMark x1="77541" y1="29384" x2="76885" y2="47867"/>
                        <a14:backgroundMark x1="27705" y1="59242" x2="37869" y2="55213"/>
                        <a14:backgroundMark x1="66393" y1="55213" x2="56885" y2="51659"/>
                        <a14:backgroundMark x1="68361" y1="62796" x2="69344" y2="56161"/>
                        <a14:backgroundMark x1="33934" y1="51185" x2="35574" y2="52133"/>
                        <a14:backgroundMark x1="27049" y1="52133" x2="21639" y2="50237"/>
                        <a14:backgroundMark x1="39672" y1="53081" x2="51311" y2="48104"/>
                        <a14:backgroundMark x1="51311" y1="48104" x2="57213" y2="51185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13730" t="54870" r="18412" b="23830"/>
          <a:stretch/>
        </p:blipFill>
        <p:spPr>
          <a:xfrm>
            <a:off x="6700344" y="3334973"/>
            <a:ext cx="2812145" cy="570791"/>
          </a:xfrm>
          <a:prstGeom prst="rect">
            <a:avLst/>
          </a:prstGeom>
        </p:spPr>
      </p:pic>
      <p:pic>
        <p:nvPicPr>
          <p:cNvPr id="49" name="Picture 48" descr="image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61004" y="3423746"/>
            <a:ext cx="3371850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20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Марианна Сита</cp:lastModifiedBy>
  <cp:revision>17</cp:revision>
  <dcterms:created xsi:type="dcterms:W3CDTF">2024-11-25T18:56:41Z</dcterms:created>
  <dcterms:modified xsi:type="dcterms:W3CDTF">2024-11-29T00:58:19Z</dcterms:modified>
</cp:coreProperties>
</file>