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E036-FFF9-4FE4-846E-9A1B40E23EA6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5B4D-C243-42B6-AB35-37EAD0DA1A7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7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5B4D-C243-42B6-AB35-37EAD0DA1A7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7112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4B699-BBF0-4683-3B50-441364496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D22B6-59A7-7FC1-32F5-D92C41A48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7D101-5402-F495-E526-4BB7615B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8EC6C-2818-5FC8-AAC4-C8DCD030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E770A-F6CA-63F1-553B-68236B21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2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54E1E-F3F3-1FD0-3CD2-46C74664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99296-27DC-3595-6025-2F3B96EC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6BCCD-3C42-3C60-49B7-0CD81D58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4E52E-A873-45EF-31C5-043237D3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D56D0-9242-C903-96E3-2FED0CAC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009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0886-3E2A-3F36-A7C5-8599D21EA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091EA-2628-9244-989A-D0F288B3E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7804C-A118-E680-47D5-8070F1CB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054C0-EE57-FE07-9AF3-7E776BDE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EAB7C-F9B8-0986-395F-9C9F9515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789C9-6587-0BD1-EE2A-AE5B8366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B0FD2-7478-FE0A-8085-60BA6927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86CE7-BC51-0809-AAE8-37CB41AB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9B1E4-C2A3-BDA6-A675-3850777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BDC08-DA35-43C5-7FD5-4045BBDA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142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AB6A-764F-AEFF-8F1B-B61A8441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390131-84C2-E38D-2F8A-8EFE8C9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D3006-1816-E94D-0F6B-76CF9ABB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FE088-EDB5-4F14-6413-B3174FB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53C7E-96EB-D139-75E3-BE2F917D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7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2CF-992A-6E94-9086-11DCDBA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51A7-DA20-99FF-EFE9-B67A52E6E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DA8E4-E16F-4A95-BC6E-C7D8579D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CA857-30B1-1D5C-7CDF-B3774779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47C24-9B04-9EBD-A11C-EA4A8F0F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2212E-5762-D0E9-EF52-73439854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0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86362-2AFB-B734-AB79-C6EAAB50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86534-E95B-1885-4872-05A67BF1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90D36-F4F3-A96C-6A75-9EA4721A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210A4A-4C9E-D765-6002-15F56915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BB4728-0AE6-EF32-60B8-D29BC3423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FCDDB2-7A29-1EC0-081D-C6F9070B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2A4FB1-3E2C-66FF-6ECC-1DD71FE6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4940D5-BB05-8DDB-193E-9AE95175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64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BADA-021C-E770-60B4-195CB58C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62D543-8E56-7CB9-46B5-A6EE6601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61BDEF-DE87-CC45-4470-375F8120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DE868F-4E32-4460-16BB-573F9A3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82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35AA43-0242-F3F6-A218-9EFF2F3C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405C5B-A777-1E85-AF02-CD31E34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9C6AA-B99C-B5B0-9814-8845692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309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46DC-5F6A-A3D7-6E24-1446D557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33CCD-9766-F568-943C-12030F00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0A2F2-C56F-F511-EBEC-64B9CC99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EC8AA-1842-6B64-A404-25AB0A87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6D437-6B55-8335-7C76-83F7A3F4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078BF-242E-680E-6F27-98DADFD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45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A0DF4-B546-BEBF-CB96-510FD712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CF73E-9F3C-1105-FF80-9F27056EA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8DD63-673A-F4E5-DF96-40761AD4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1B592-C79B-9B85-F6CC-02BEFD9B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ACFD8-7179-7ADD-7969-FB784A3C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223127-BC46-1E83-A7FE-BDE1A03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4223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3EAD5-B045-E7AD-4E12-20FA7E9F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13F1-1853-EA07-7F10-036572DF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B13F4-E7BF-02E8-DF19-A4E4D511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50ED1-9667-6674-5497-7E33AFF0A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11925-F5BC-89AB-2298-A67904E3D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56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A5B10EA-2F85-0CA5-EF4F-0C8458E0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EC90727-51D2-3444-7153-8B8C83CEA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29938"/>
          <a:stretch/>
        </p:blipFill>
        <p:spPr>
          <a:xfrm>
            <a:off x="1947620" y="2107523"/>
            <a:ext cx="1232975" cy="338049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CD33FFD7-A28B-09C1-4D05-6C70EDCF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r="25402"/>
          <a:stretch/>
        </p:blipFill>
        <p:spPr>
          <a:xfrm>
            <a:off x="8823274" y="2107523"/>
            <a:ext cx="1319967" cy="338049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764FD49-323A-7A43-1199-6BAC9EF91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616714" y="4436955"/>
            <a:ext cx="503519" cy="110825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64D44BE-88CD-8F3F-3F2A-ACB017C47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554151" y="3496094"/>
            <a:ext cx="503519" cy="1108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A4774CC-16DF-8AEA-A8E3-064FA3601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539508" y="2552691"/>
            <a:ext cx="503519" cy="110825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18A61BC-101E-2488-BD8C-D1BD26604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76945" y="1611830"/>
            <a:ext cx="503519" cy="1108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D75A43F-C3AB-CE5A-4AD4-24E384535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42720" y="667912"/>
            <a:ext cx="503519" cy="110825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C59A6AF-9D12-E8DC-E616-65C61B61B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8026966" y="4436954"/>
            <a:ext cx="503519" cy="11082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50CB832-AD6A-39F6-5E3F-60CD4F989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964403" y="3496093"/>
            <a:ext cx="503519" cy="110825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5615CA9-907A-645E-D321-72030B063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7949760" y="2552690"/>
            <a:ext cx="503519" cy="110825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2EDBFE5-DD86-ECEB-8E92-1D38A63F1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87197" y="1611829"/>
            <a:ext cx="503519" cy="110825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6D6FB16-47E6-BB14-1376-B08E4A135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52972" y="667911"/>
            <a:ext cx="503519" cy="110825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 электрик, Графика, Цвет Majorelle blue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FE42A61-BC2E-31F7-52D5-04FB7CF64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481">
            <a:off x="3040719" y="4017058"/>
            <a:ext cx="2580436" cy="25804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сунок, Графика, зарисов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C0F602E4-1392-B795-6B5B-9FC93A84A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519" flipH="1">
            <a:off x="6479112" y="3826583"/>
            <a:ext cx="2580436" cy="25804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06DA6-9076-0769-EBC0-539460BF9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42C951-1494-7461-C2B9-07AB0C04066B}"/>
              </a:ext>
            </a:extLst>
          </p:cNvPr>
          <p:cNvGrpSpPr/>
          <p:nvPr/>
        </p:nvGrpSpPr>
        <p:grpSpPr>
          <a:xfrm>
            <a:off x="4801268" y="1822152"/>
            <a:ext cx="2619146" cy="2197627"/>
            <a:chOff x="3920752" y="2944204"/>
            <a:chExt cx="4183979" cy="3510620"/>
          </a:xfrm>
          <a:effectLst>
            <a:glow rad="101600">
              <a:srgbClr val="C00000">
                <a:alpha val="60000"/>
              </a:srgbClr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5F3848-028D-BCEF-D531-BC4ACD0E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752" y="3756588"/>
              <a:ext cx="2698236" cy="269823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09FAD91-5724-8F0C-D16F-2665CB54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68" y="2944204"/>
              <a:ext cx="3286863" cy="3286863"/>
            </a:xfrm>
            <a:prstGeom prst="rect">
              <a:avLst/>
            </a:prstGeom>
          </p:spPr>
        </p:pic>
      </p:grp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6147" y="4014478"/>
            <a:ext cx="26098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-0.39745 L -0.01146 -0.5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39745 L -0.01055 -0.5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DBB59D-C728-4D0D-8676-A8320A6C6F18}"/>
</file>

<file path=customXml/itemProps2.xml><?xml version="1.0" encoding="utf-8"?>
<ds:datastoreItem xmlns:ds="http://schemas.openxmlformats.org/officeDocument/2006/customXml" ds:itemID="{B15C6159-14E7-456D-9252-60EBF8148BC3}"/>
</file>

<file path=customXml/itemProps3.xml><?xml version="1.0" encoding="utf-8"?>
<ds:datastoreItem xmlns:ds="http://schemas.openxmlformats.org/officeDocument/2006/customXml" ds:itemID="{A582B492-A267-402C-A8CF-A123A79BA76A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2025-01-07T11:20:20Z</dcterms:created>
  <dcterms:modified xsi:type="dcterms:W3CDTF">2025-01-22T21:08:19Z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