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25" y="-40134"/>
            <a:ext cx="968734" cy="9007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30" y="3223260"/>
            <a:ext cx="30670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13</cp:revision>
  <dcterms:created xsi:type="dcterms:W3CDTF">2024-03-14T14:16:00Z</dcterms:created>
  <dcterms:modified xsi:type="dcterms:W3CDTF">2024-07-12T08:39:03Z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