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82772" y="322422"/>
            <a:ext cx="8420937" cy="60870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746" y="-33185"/>
            <a:ext cx="643272" cy="597823"/>
          </a:xfrm>
          <a:prstGeom prst="rect">
            <a:avLst/>
          </a:prstGeom>
        </p:spPr>
      </p:pic>
      <p:pic>
        <p:nvPicPr>
          <p:cNvPr id="6" name="корабл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34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42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57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17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60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09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6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05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72" y="317259"/>
            <a:ext cx="2011995" cy="201199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998980"/>
            <a:ext cx="27432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5</cp:revision>
  <dcterms:created xsi:type="dcterms:W3CDTF">2024-04-21T08:12:00Z</dcterms:created>
  <dcterms:modified xsi:type="dcterms:W3CDTF">2024-07-09T21:03:56Z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