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howGuides="1">
      <p:cViewPr varScale="1">
        <p:scale>
          <a:sx n="76" d="100"/>
          <a:sy n="76" d="100"/>
        </p:scale>
        <p:origin x="1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9D1D7D-6B0A-A743-888F-1A134E9F5419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D436EC-FE6B-9A4D-B7B7-18089905BB7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slideLayout" Target="../slideLayouts/slideLayout1.xml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Рисунок 51" descr="Изображение выглядит как небо, облако, на открытом воздухе, Кучевые облака&#10;&#10;Автоматически созданное описание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215911" cy="7266934"/>
          </a:xfrm>
          <a:prstGeom prst="rect">
            <a:avLst/>
          </a:prstGeom>
        </p:spPr>
      </p:pic>
      <p:sp>
        <p:nvSpPr>
          <p:cNvPr id="6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7454" y="1246490"/>
            <a:ext cx="9558458" cy="188145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609301" y="1827478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3349007" y="1842571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5993510" y="1839115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01" t="40914" r="20803" b="30752"/>
          <a:stretch>
            <a:fillRect/>
          </a:stretch>
        </p:blipFill>
        <p:spPr bwMode="auto">
          <a:xfrm rot="19310592">
            <a:off x="8543495" y="1847520"/>
            <a:ext cx="1233997" cy="1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2007696" y="1829597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4655011" y="1846696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4096" r="42208" b="66265"/>
          <a:stretch>
            <a:fillRect/>
          </a:stretch>
        </p:blipFill>
        <p:spPr bwMode="auto">
          <a:xfrm>
            <a:off x="7345887" y="1836609"/>
            <a:ext cx="887769" cy="13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3"/>
          <p:cNvSpPr/>
          <p:nvPr/>
        </p:nvSpPr>
        <p:spPr>
          <a:xfrm>
            <a:off x="620615" y="134320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18"/>
          <p:cNvSpPr/>
          <p:nvPr/>
        </p:nvSpPr>
        <p:spPr>
          <a:xfrm>
            <a:off x="1971595" y="1334031"/>
            <a:ext cx="1031307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: скругленные углы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256" y="3301847"/>
            <a:ext cx="9558458" cy="19236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1868765" y="393693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655488" y="3908238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4455851" y="392767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" t="39701" r="80136" b="32338"/>
          <a:stretch>
            <a:fillRect/>
          </a:stretch>
        </p:blipFill>
        <p:spPr bwMode="auto">
          <a:xfrm>
            <a:off x="7138794" y="3945943"/>
            <a:ext cx="994299" cy="133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3210367" y="3919310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5985560" y="3933804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92" t="39483" r="42531" b="31437"/>
          <a:stretch>
            <a:fillRect/>
          </a:stretch>
        </p:blipFill>
        <p:spPr bwMode="auto">
          <a:xfrm>
            <a:off x="8712080" y="3945943"/>
            <a:ext cx="839386" cy="13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: скругленные углы 3"/>
          <p:cNvSpPr/>
          <p:nvPr/>
        </p:nvSpPr>
        <p:spPr>
          <a:xfrm>
            <a:off x="3406660" y="1324370"/>
            <a:ext cx="107144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: скругленные углы 18"/>
          <p:cNvSpPr/>
          <p:nvPr/>
        </p:nvSpPr>
        <p:spPr>
          <a:xfrm>
            <a:off x="7219733" y="1324425"/>
            <a:ext cx="1058613" cy="5127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: скругленные углы 18"/>
          <p:cNvSpPr/>
          <p:nvPr/>
        </p:nvSpPr>
        <p:spPr>
          <a:xfrm>
            <a:off x="4704744" y="1322055"/>
            <a:ext cx="1104704" cy="4880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: скругленные углы 3"/>
          <p:cNvSpPr/>
          <p:nvPr/>
        </p:nvSpPr>
        <p:spPr>
          <a:xfrm>
            <a:off x="8488181" y="1330041"/>
            <a:ext cx="1204091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: скругленные углы 3"/>
          <p:cNvSpPr/>
          <p:nvPr/>
        </p:nvSpPr>
        <p:spPr>
          <a:xfrm>
            <a:off x="5971835" y="1330042"/>
            <a:ext cx="1104704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: скругленные углы 3"/>
          <p:cNvSpPr/>
          <p:nvPr/>
        </p:nvSpPr>
        <p:spPr>
          <a:xfrm>
            <a:off x="4543040" y="3388699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: скругленные углы 3"/>
          <p:cNvSpPr/>
          <p:nvPr/>
        </p:nvSpPr>
        <p:spPr>
          <a:xfrm>
            <a:off x="3117527" y="3404541"/>
            <a:ext cx="1156683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Прямоугольник: скругленные углы 3"/>
          <p:cNvSpPr/>
          <p:nvPr/>
        </p:nvSpPr>
        <p:spPr>
          <a:xfrm>
            <a:off x="1851553" y="3404542"/>
            <a:ext cx="107833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: скругленные углы 3"/>
          <p:cNvSpPr/>
          <p:nvPr/>
        </p:nvSpPr>
        <p:spPr>
          <a:xfrm>
            <a:off x="463629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: скругленные углы 3"/>
          <p:cNvSpPr/>
          <p:nvPr/>
        </p:nvSpPr>
        <p:spPr>
          <a:xfrm>
            <a:off x="5886042" y="3395075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: скругленные углы 3"/>
          <p:cNvSpPr/>
          <p:nvPr/>
        </p:nvSpPr>
        <p:spPr>
          <a:xfrm>
            <a:off x="7248916" y="3396237"/>
            <a:ext cx="1104705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ПЛУ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: скругленные углы 3"/>
          <p:cNvSpPr/>
          <p:nvPr/>
        </p:nvSpPr>
        <p:spPr>
          <a:xfrm>
            <a:off x="8591268" y="3404541"/>
            <a:ext cx="1075798" cy="4944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oogle Shape;84;p1"/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1194475" y="-10050"/>
            <a:ext cx="997525" cy="92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Рисунок 69" descr="Изображение выглядит как цветок&#10;&#10;Автоматически созданное описание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6168" y="1113726"/>
            <a:ext cx="2014215" cy="2014215"/>
          </a:xfrm>
          <a:prstGeom prst="rect">
            <a:avLst/>
          </a:prstGeom>
        </p:spPr>
      </p:pic>
      <p:pic>
        <p:nvPicPr>
          <p:cNvPr id="71" name="Picture 70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05365" y="3166745"/>
            <a:ext cx="1209675" cy="2276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Presentation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Arial</vt:lpstr>
      <vt:lpstr>Microsoft YaHei</vt:lpstr>
      <vt:lpstr>Arial Unicode MS</vt:lpstr>
      <vt:lpstr>Aptos Display</vt:lpstr>
      <vt:lpstr>Segoe Print</vt:lpstr>
      <vt:lpstr>Aptos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Лия Добровольская</dc:creator>
  <cp:lastModifiedBy>yanag</cp:lastModifiedBy>
  <cp:revision>10</cp:revision>
  <dcterms:created xsi:type="dcterms:W3CDTF">2024-04-15T07:34:00Z</dcterms:created>
  <dcterms:modified xsi:type="dcterms:W3CDTF">2024-07-10T11:56:51Z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AB1EADF2D3044DB68AF58062C2E86C9F_12</vt:lpwstr>
  </property>
  <property fmtid="{D5CDD505-2E9C-101B-9397-08002B2CF9AE}" pid="3" name="KSOProductBuildVer">
    <vt:lpwstr>1033-12.2.0.17119</vt:lpwstr>
  </property>
</Properties>
</file>