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268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6773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9410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380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56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9857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6967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5907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2800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4829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1073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42910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63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3290765" y="-501727"/>
            <a:ext cx="5075963" cy="48543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 descr="Изображение выглядит как мультфильм, амфибия, Настоящая лягуш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3EBB6EA3-B807-24C9-5EB7-61F8F57A77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834" y="1675267"/>
            <a:ext cx="5246537" cy="5354788"/>
          </a:xfrm>
          <a:prstGeom prst="rect">
            <a:avLst/>
          </a:prstGeom>
        </p:spPr>
      </p:pic>
      <p:pic>
        <p:nvPicPr>
          <p:cNvPr id="10" name="Рисунок 9" descr="Изображение выглядит как апельсин, хэллоуин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F436E49D-6FD0-35A3-79CA-6A084311B4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726" y="662447"/>
            <a:ext cx="2526040" cy="252604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фрукт, еда, Натуральные продукты, виноград&#10;&#10;Автоматически созданное описание">
            <a:extLst>
              <a:ext uri="{FF2B5EF4-FFF2-40B4-BE49-F238E27FC236}">
                <a16:creationId xmlns:a16="http://schemas.microsoft.com/office/drawing/2014/main" id="{E91B9547-24AA-707F-A279-2160F18382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484" y="863019"/>
            <a:ext cx="2292565" cy="229256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фрукт, еда, Сладость, десерт&#10;&#10;Автоматически созданное описание">
            <a:extLst>
              <a:ext uri="{FF2B5EF4-FFF2-40B4-BE49-F238E27FC236}">
                <a16:creationId xmlns:a16="http://schemas.microsoft.com/office/drawing/2014/main" id="{536EA7F2-1044-7295-7011-C8132C1A219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674" y="609839"/>
            <a:ext cx="2910160" cy="291016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десерт, Сладость, мороженое, еда&#10;&#10;Автоматически созданное описание">
            <a:extLst>
              <a:ext uri="{FF2B5EF4-FFF2-40B4-BE49-F238E27FC236}">
                <a16:creationId xmlns:a16="http://schemas.microsoft.com/office/drawing/2014/main" id="{BE7FBBD9-E062-B6D6-FE0A-C509647EA59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242" y="897842"/>
            <a:ext cx="2407510" cy="206425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чехол&#10;&#10;Автоматически созданное описание">
            <a:extLst>
              <a:ext uri="{FF2B5EF4-FFF2-40B4-BE49-F238E27FC236}">
                <a16:creationId xmlns:a16="http://schemas.microsoft.com/office/drawing/2014/main" id="{557DA996-6B40-5F90-A996-DF280C3627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634" y="662447"/>
            <a:ext cx="2844264" cy="2844264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еда, десерт, молочные продукты,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DE5F58D8-425A-FEDF-D5B8-17B9794210A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424" y="641059"/>
            <a:ext cx="2736484" cy="2736484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баклажан, фиолетовый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7A51292-0C1C-599B-9454-E9B677FE218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714" y="713847"/>
            <a:ext cx="2292565" cy="2345518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укуруза, еда, Кукурузный початок, Кукурузные зерна&#10;&#10;Автоматически созданное описание">
            <a:extLst>
              <a:ext uri="{FF2B5EF4-FFF2-40B4-BE49-F238E27FC236}">
                <a16:creationId xmlns:a16="http://schemas.microsoft.com/office/drawing/2014/main" id="{98F3B271-5936-645C-BE0E-7EF5BDF48FF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730" y="977175"/>
            <a:ext cx="2069649" cy="2064252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BBFCCF0D-257C-2876-2B50-8419D1C14D0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459" y="753102"/>
            <a:ext cx="2069650" cy="2069650"/>
          </a:xfrm>
          <a:prstGeom prst="rect">
            <a:avLst/>
          </a:prstGeom>
        </p:spPr>
      </p:pic>
      <p:pic>
        <p:nvPicPr>
          <p:cNvPr id="56" name="Рисунок 55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CA4BB3D5-8DEE-C3C8-EA7E-C5CA66749C7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083" y="-456499"/>
            <a:ext cx="4548927" cy="4630158"/>
          </a:xfrm>
          <a:prstGeom prst="rect">
            <a:avLst/>
          </a:prstGeom>
        </p:spPr>
      </p:pic>
      <p:pic>
        <p:nvPicPr>
          <p:cNvPr id="127" name="Picture 12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3649" y="3272504"/>
            <a:ext cx="33909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7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44444E-6 L 0.33152 0.2972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0.33151 0.2972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07407E-6 L 0.33151 0.2972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48148E-6 L 0.33152 0.2972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0.33151 0.2972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0.33151 0.29722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0.33151 0.29723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0.33152 0.29722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33151 0.29722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8465C9-300C-476C-9AE9-8F925ADB3F9D}"/>
</file>

<file path=customXml/itemProps2.xml><?xml version="1.0" encoding="utf-8"?>
<ds:datastoreItem xmlns:ds="http://schemas.openxmlformats.org/officeDocument/2006/customXml" ds:itemID="{933B3E9E-0912-4B17-B82A-806B862DD6A2}"/>
</file>

<file path=customXml/itemProps3.xml><?xml version="1.0" encoding="utf-8"?>
<ds:datastoreItem xmlns:ds="http://schemas.openxmlformats.org/officeDocument/2006/customXml" ds:itemID="{C2EE89A5-C028-4278-B473-1F36674CE8D0}"/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Вирізає ножицями</dc:title>
  <dc:creator>7390</dc:creator>
  <cp:lastModifiedBy>Администратор</cp:lastModifiedBy>
  <cp:revision>58</cp:revision>
  <dcterms:created xsi:type="dcterms:W3CDTF">2023-05-03T12:47:28Z</dcterms:created>
  <dcterms:modified xsi:type="dcterms:W3CDTF">2025-01-04T13:39:48Z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