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689952" y="337392"/>
            <a:ext cx="2000869" cy="2536031"/>
            <a:chOff x="7689952" y="337392"/>
            <a:chExt cx="2000869" cy="2536031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689952" y="337392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Милая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72311" y="337392"/>
            <a:ext cx="2641749" cy="2611684"/>
            <a:chOff x="8781574" y="7376962"/>
            <a:chExt cx="2641749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641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Глубокий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538492" y="294465"/>
            <a:ext cx="2349616" cy="2782203"/>
            <a:chOff x="-401074" y="7182377"/>
            <a:chExt cx="2349616" cy="2782203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350614" y="7182377"/>
              <a:ext cx="2299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Голубое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40175" y="386785"/>
            <a:ext cx="2621230" cy="2519098"/>
            <a:chOff x="742999" y="6577106"/>
            <a:chExt cx="2621230" cy="2519098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290" y="7194488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6212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Ласковый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459818" y="358352"/>
            <a:ext cx="2559547" cy="2710611"/>
            <a:chOff x="10036393" y="7177609"/>
            <a:chExt cx="2559547" cy="2710611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036393" y="7177609"/>
              <a:ext cx="25595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Холодная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1338" y="337392"/>
            <a:ext cx="2386359" cy="2582248"/>
            <a:chOff x="11261931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61931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Круглый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13467" y="3978870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2024-08-16T09:42:49Z</dcterms:modified>
</cp:coreProperties>
</file>