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27367"/>
            <a:ext cx="12185575" cy="6984757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1344" y="318711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540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70" y="925400"/>
            <a:ext cx="1080000" cy="1080000"/>
          </a:xfrm>
          <a:prstGeom prst="rect">
            <a:avLst/>
          </a:prstGeom>
        </p:spPr>
      </p:pic>
      <p:pic>
        <p:nvPicPr>
          <p:cNvPr id="6" name="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565011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0" y="2565011"/>
            <a:ext cx="1800000" cy="180000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2" y="4581128"/>
            <a:ext cx="1325632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581128"/>
            <a:ext cx="1787772" cy="1800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77753" y="307112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47" y="565400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03" y="475400"/>
            <a:ext cx="1956177" cy="1980000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6" y="26479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91" y="2781128"/>
            <a:ext cx="1800000" cy="1800000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52" y="4671128"/>
            <a:ext cx="2160000" cy="16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91" y="4941128"/>
            <a:ext cx="144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4" y="957695"/>
            <a:ext cx="5408215" cy="468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8025" y="2662555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14</cp:revision>
  <dcterms:created xsi:type="dcterms:W3CDTF">2024-06-14T12:59:44Z</dcterms:created>
  <dcterms:modified xsi:type="dcterms:W3CDTF">2024-06-14T13:00:08Z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420E611D4B134EB0A387A1ABFD67B507_12</vt:lpwstr>
  </property>
  <property fmtid="{D5CDD505-2E9C-101B-9397-08002B2CF9AE}" pid="3" name="KSOProductBuildVer">
    <vt:lpwstr>1033-12.2.0.17119</vt:lpwstr>
  </property>
</Properties>
</file>