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17DEB-372B-431C-8982-81CBB3C9F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64C086-E5C1-4929-AE93-9B6AE2DF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5B3F4-E1A7-400C-BEDA-C722B2E8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41651-44F5-40A2-B01A-FC6003E3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B0027-FED2-4D19-896A-F38C7B23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8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E83CB-6CEE-4163-BB61-13055424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671BAA-EE32-4B4B-A8EC-52C10B91B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522D4-DC73-4B9A-8746-A63DCADC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EF43E-8E58-484F-A6AB-478F0412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D5C20-5DE4-4562-A49A-0B775EA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D71AE5-297D-4D8A-87DE-146F1E014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2AC5-AAEA-48FD-B2CB-5CE8DCC4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A00EE-4CC7-4257-8ECE-9A7505AC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7E7EA-610A-4352-B331-AD833EA1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E1CE1-1406-4127-B4E9-6F0CBC3A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53ABA-008D-4B2D-B171-45B45EC3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AFA5B-9533-4BA3-A28F-B2ED0776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16950-5A05-4353-B4DF-96EBE3B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0158F-3CB4-4326-87E2-BC2301B7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373BC-E9FA-41D2-BE20-CD38FED0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5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AE902-7037-496A-8330-1081A607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6BF765-5FCD-48CB-8C16-BB1A3761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9A68AE-DF9E-4857-905F-527B067A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2AC94-8D29-4926-80F2-195A11A1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1ED3B-369E-441C-A63C-4181FA01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7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36AFD-CBDA-4608-981E-184BAB8E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A053F-9BF3-4457-9BED-7AC2C4FF4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92DC0-F0E5-4034-8B01-49E5BBFC2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914EC1-0D44-4F80-8E32-21AFCB1C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467A6-F2B7-45A2-9D4F-883AF2D2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5142F-3565-4C54-9009-B931D09E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9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058DC-1FF0-4DAA-959C-F1379E73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55C08B-7A42-4051-9487-30F7F4AB3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8B9FA-1EE2-4B2E-8E76-A8E2C10B4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33BC46-3F33-4FFE-A531-F55444F32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98-B1EA-4E65-8B05-6E8BD5E99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D08984-7AAD-45BA-885D-8BE9755C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86E6A8-B85D-42FF-A22C-00EECA39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B425A5-FC74-4C9C-B6AA-2B643295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3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94B0F-EE61-4519-82B9-B188E00F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61D73D-9A4F-439B-84F3-79C71C6F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AC1DCB-7954-4303-9D0B-0C6B84E0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4DE44C-4496-4699-B43D-C1A7F9F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2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496D34-2F21-4D64-A5C6-52525D3A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4E3F74-6C77-4AE9-BFB0-1AA84C5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F3B6A3-C2F3-4400-9428-4BC491EA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4796D-33C3-40BB-AC21-4FF4DCA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489D5-443B-45D3-B191-4951FD87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B98E0-FD39-45DA-8FE1-F5040E4A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1A384B-8D8C-49AF-91AF-E561E197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78136-48D4-4B45-87A0-DE122626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41A9F-A5AE-4408-83C6-B1482FAC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C5217-2C0B-46F7-AC21-ACF26E85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6582E6-03FB-4BE2-9085-5996DA6AE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22E68D-24F9-4B5B-B5F8-D7C0D933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F3899-5190-4325-A6D7-CEBECA35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AF294-9117-485F-AEEB-87D7B430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DE62FF-897F-42B8-B96B-F4D6F922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76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71759-A4C1-4D5F-BED3-DE0D971A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53FF07-6F1E-4226-8DFA-5E464014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2CE50-69D0-4656-B57F-29FA3EBD2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B9246-5551-4B8C-9133-55DE187B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054F5-D781-48DA-8F0D-EAAAF8AA5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A52EA9-7EA6-410B-9B10-81B8BA824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7F2D5F-DCCF-4DD4-8F8B-10430F767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16946"/>
          <a:stretch/>
        </p:blipFill>
        <p:spPr>
          <a:xfrm flipH="1">
            <a:off x="4199892" y="1119004"/>
            <a:ext cx="4743450" cy="5887336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0278B72-BE46-4A3A-BF57-38CE8342D685}"/>
              </a:ext>
            </a:extLst>
          </p:cNvPr>
          <p:cNvGrpSpPr/>
          <p:nvPr/>
        </p:nvGrpSpPr>
        <p:grpSpPr>
          <a:xfrm>
            <a:off x="3542134" y="4772479"/>
            <a:ext cx="1862137" cy="1961100"/>
            <a:chOff x="6469855" y="4816158"/>
            <a:chExt cx="1862137" cy="19611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43A64E2-4524-43F6-A8FB-29C34A4A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B93F2C-55F7-426C-B996-C7B4DDC398C6}"/>
                </a:ext>
              </a:extLst>
            </p:cNvPr>
            <p:cNvSpPr txBox="1"/>
            <p:nvPr/>
          </p:nvSpPr>
          <p:spPr>
            <a:xfrm>
              <a:off x="6974002" y="5914077"/>
              <a:ext cx="711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ЕС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5FB4106-A313-475A-A899-F189F8881428}"/>
              </a:ext>
            </a:extLst>
          </p:cNvPr>
          <p:cNvGrpSpPr/>
          <p:nvPr/>
        </p:nvGrpSpPr>
        <p:grpSpPr>
          <a:xfrm>
            <a:off x="4300106" y="4561536"/>
            <a:ext cx="2384819" cy="2322911"/>
            <a:chOff x="7282353" y="4635252"/>
            <a:chExt cx="2384819" cy="232291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00620D6-BEE5-4E98-98BB-81816573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81B606-CE09-4906-9FCC-80A21E22477A}"/>
                </a:ext>
              </a:extLst>
            </p:cNvPr>
            <p:cNvSpPr txBox="1"/>
            <p:nvPr/>
          </p:nvSpPr>
          <p:spPr>
            <a:xfrm>
              <a:off x="8035089" y="5943600"/>
              <a:ext cx="8359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1483603-F577-4E9D-BD3D-A03D88E0E554}"/>
              </a:ext>
            </a:extLst>
          </p:cNvPr>
          <p:cNvGrpSpPr/>
          <p:nvPr/>
        </p:nvGrpSpPr>
        <p:grpSpPr>
          <a:xfrm>
            <a:off x="5462570" y="4679795"/>
            <a:ext cx="2120504" cy="2120504"/>
            <a:chOff x="8524501" y="4736456"/>
            <a:chExt cx="2120504" cy="212050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E844A33-4D10-46F3-89E8-6C949964B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1B8B23-AEF5-4D03-B972-9D3DA0FEDF11}"/>
                </a:ext>
              </a:extLst>
            </p:cNvPr>
            <p:cNvSpPr txBox="1"/>
            <p:nvPr/>
          </p:nvSpPr>
          <p:spPr>
            <a:xfrm>
              <a:off x="9142343" y="5900098"/>
              <a:ext cx="812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72E12EB-5390-48FA-B3CA-19BA48543B38}"/>
              </a:ext>
            </a:extLst>
          </p:cNvPr>
          <p:cNvGrpSpPr/>
          <p:nvPr/>
        </p:nvGrpSpPr>
        <p:grpSpPr>
          <a:xfrm>
            <a:off x="6555300" y="4697469"/>
            <a:ext cx="1961099" cy="2041840"/>
            <a:chOff x="9744074" y="4735417"/>
            <a:chExt cx="1961099" cy="20418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0EA69A7-A27A-4761-B44E-C3453373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59A7FD-6673-4810-BA90-B40FD52AD84E}"/>
                </a:ext>
              </a:extLst>
            </p:cNvPr>
            <p:cNvSpPr txBox="1"/>
            <p:nvPr/>
          </p:nvSpPr>
          <p:spPr>
            <a:xfrm>
              <a:off x="10267165" y="5911437"/>
              <a:ext cx="882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ТОР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9882D59-5F98-4A82-AD65-EA92B62EA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9592" y="2132510"/>
            <a:ext cx="2288670" cy="2288670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0F3295A-5C99-4E1E-828C-D94E06D2830D}"/>
              </a:ext>
            </a:extLst>
          </p:cNvPr>
          <p:cNvGrpSpPr/>
          <p:nvPr/>
        </p:nvGrpSpPr>
        <p:grpSpPr>
          <a:xfrm>
            <a:off x="3535350" y="4784340"/>
            <a:ext cx="1862137" cy="1961100"/>
            <a:chOff x="6469855" y="4816158"/>
            <a:chExt cx="1862137" cy="1961100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70E6EB7-572C-411B-B8D5-A1E4BF2EF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6FF2EA-A7FF-499C-9B2D-3767762DC0CB}"/>
                </a:ext>
              </a:extLst>
            </p:cNvPr>
            <p:cNvSpPr txBox="1"/>
            <p:nvPr/>
          </p:nvSpPr>
          <p:spPr>
            <a:xfrm>
              <a:off x="6905023" y="5943512"/>
              <a:ext cx="933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ІНС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78F2364-37C9-4469-9D0D-8DDCB02C6DD3}"/>
              </a:ext>
            </a:extLst>
          </p:cNvPr>
          <p:cNvGrpSpPr/>
          <p:nvPr/>
        </p:nvGrpSpPr>
        <p:grpSpPr>
          <a:xfrm>
            <a:off x="4333549" y="4548313"/>
            <a:ext cx="2384819" cy="2322911"/>
            <a:chOff x="7282353" y="4635252"/>
            <a:chExt cx="2384819" cy="2322911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C64B5CE-913B-4C50-9929-25F0B928C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43C619D-A3E3-4A75-BA3A-74DF8650DD09}"/>
                </a:ext>
              </a:extLst>
            </p:cNvPr>
            <p:cNvSpPr txBox="1"/>
            <p:nvPr/>
          </p:nvSpPr>
          <p:spPr>
            <a:xfrm>
              <a:off x="8095364" y="6005419"/>
              <a:ext cx="754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ТРУ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06834E2-B686-4250-B296-9A88A0D8259D}"/>
              </a:ext>
            </a:extLst>
          </p:cNvPr>
          <p:cNvGrpSpPr/>
          <p:nvPr/>
        </p:nvGrpSpPr>
        <p:grpSpPr>
          <a:xfrm>
            <a:off x="5473783" y="4675302"/>
            <a:ext cx="2120504" cy="2120504"/>
            <a:chOff x="8524501" y="4736456"/>
            <a:chExt cx="2120504" cy="2120504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57C685B-6350-4BA4-A6AA-BA8601E1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ABB9B3-5D4F-466D-89CB-26F4A8581BB5}"/>
                </a:ext>
              </a:extLst>
            </p:cNvPr>
            <p:cNvSpPr txBox="1"/>
            <p:nvPr/>
          </p:nvSpPr>
          <p:spPr>
            <a:xfrm>
              <a:off x="9108024" y="5937908"/>
              <a:ext cx="9401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МЕН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6DE520C-F2C5-4137-BB5A-5C7BECC1F35A}"/>
              </a:ext>
            </a:extLst>
          </p:cNvPr>
          <p:cNvGrpSpPr/>
          <p:nvPr/>
        </p:nvGrpSpPr>
        <p:grpSpPr>
          <a:xfrm>
            <a:off x="6556750" y="4697469"/>
            <a:ext cx="1961099" cy="2041840"/>
            <a:chOff x="9744074" y="4735417"/>
            <a:chExt cx="1961099" cy="204184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60251D8A-7DDE-4A9A-AFF1-8D87E5923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539D95-91F7-4C7F-80AC-CD85D0FAD88C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ТИ</a:t>
              </a:r>
            </a:p>
          </p:txBody>
        </p: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FF0040A-E123-4E4C-8FAE-F36EEA02E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9803" y="1885776"/>
            <a:ext cx="2631176" cy="2631176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2F1EF35-8538-4E95-8EFB-73E7F146E96E}"/>
              </a:ext>
            </a:extLst>
          </p:cNvPr>
          <p:cNvGrpSpPr/>
          <p:nvPr/>
        </p:nvGrpSpPr>
        <p:grpSpPr>
          <a:xfrm>
            <a:off x="6568544" y="4666570"/>
            <a:ext cx="1961099" cy="2041840"/>
            <a:chOff x="9744074" y="4735417"/>
            <a:chExt cx="1961099" cy="204184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CA60174-5FC1-461D-AB4B-9F07EDEAE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4B84EF4-A465-4B51-8CFB-3BB74DB8931F}"/>
                </a:ext>
              </a:extLst>
            </p:cNvPr>
            <p:cNvSpPr txBox="1"/>
            <p:nvPr/>
          </p:nvSpPr>
          <p:spPr>
            <a:xfrm>
              <a:off x="10327520" y="5876895"/>
              <a:ext cx="7885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ЗОР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F8B6D12-8443-4F19-AF39-83D770B1BB8B}"/>
              </a:ext>
            </a:extLst>
          </p:cNvPr>
          <p:cNvGrpSpPr/>
          <p:nvPr/>
        </p:nvGrpSpPr>
        <p:grpSpPr>
          <a:xfrm>
            <a:off x="5486854" y="4673500"/>
            <a:ext cx="2120504" cy="2120504"/>
            <a:chOff x="8524501" y="4736456"/>
            <a:chExt cx="2120504" cy="2120504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B71C6F1-0ED5-42CC-A0E8-6EEC81DA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6A552B-579A-45AE-AB35-140AF6DD4708}"/>
                </a:ext>
              </a:extLst>
            </p:cNvPr>
            <p:cNvSpPr txBox="1"/>
            <p:nvPr/>
          </p:nvSpPr>
          <p:spPr>
            <a:xfrm>
              <a:off x="9289500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D97B779-07EA-4470-A379-D3B3030BDC91}"/>
              </a:ext>
            </a:extLst>
          </p:cNvPr>
          <p:cNvGrpSpPr/>
          <p:nvPr/>
        </p:nvGrpSpPr>
        <p:grpSpPr>
          <a:xfrm>
            <a:off x="4336552" y="4554976"/>
            <a:ext cx="2384819" cy="2322911"/>
            <a:chOff x="7282353" y="4635252"/>
            <a:chExt cx="2384819" cy="2322911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028D407-859E-4020-82CD-2B761DE68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EFFB9A-5999-4B14-8DDE-5114C6FC7D81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3616A92-CE1A-4AC4-A280-20D16A6FC099}"/>
              </a:ext>
            </a:extLst>
          </p:cNvPr>
          <p:cNvGrpSpPr/>
          <p:nvPr/>
        </p:nvGrpSpPr>
        <p:grpSpPr>
          <a:xfrm>
            <a:off x="3539747" y="4775143"/>
            <a:ext cx="1862137" cy="1961100"/>
            <a:chOff x="6469855" y="4816158"/>
            <a:chExt cx="1862137" cy="196110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561C067-1D59-4A52-BACD-FABE5B4DB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551226-625E-43BE-B21C-B39B01B3928D}"/>
                </a:ext>
              </a:extLst>
            </p:cNvPr>
            <p:cNvSpPr txBox="1"/>
            <p:nvPr/>
          </p:nvSpPr>
          <p:spPr>
            <a:xfrm>
              <a:off x="7081921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AF6DF-AF16-4F8D-A6EE-43D277C91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189" y="2026091"/>
            <a:ext cx="2344663" cy="234466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87A26D4-C9F9-4056-94C9-2AE5BAB4C6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4730">
            <a:off x="4996100" y="1956500"/>
            <a:ext cx="2631176" cy="2631176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E1531CD-42DD-4FE2-AF87-248DB28B8423}"/>
              </a:ext>
            </a:extLst>
          </p:cNvPr>
          <p:cNvGrpSpPr/>
          <p:nvPr/>
        </p:nvGrpSpPr>
        <p:grpSpPr>
          <a:xfrm>
            <a:off x="3529356" y="4772405"/>
            <a:ext cx="1862137" cy="1961100"/>
            <a:chOff x="6469855" y="4816158"/>
            <a:chExt cx="1862137" cy="1961100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620DD69-106E-4C68-966A-4DE3CDB3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CB9B06-D1BA-4158-A2DE-4FAF2AEC920B}"/>
                </a:ext>
              </a:extLst>
            </p:cNvPr>
            <p:cNvSpPr txBox="1"/>
            <p:nvPr/>
          </p:nvSpPr>
          <p:spPr>
            <a:xfrm>
              <a:off x="7036499" y="5918645"/>
              <a:ext cx="687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ЕС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D30C00A-C5FA-44C6-8C2C-D8CB05236785}"/>
              </a:ext>
            </a:extLst>
          </p:cNvPr>
          <p:cNvGrpSpPr/>
          <p:nvPr/>
        </p:nvGrpSpPr>
        <p:grpSpPr>
          <a:xfrm>
            <a:off x="4321408" y="4561610"/>
            <a:ext cx="2384819" cy="2322911"/>
            <a:chOff x="7282353" y="4635252"/>
            <a:chExt cx="2384819" cy="2322911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5B686222-D48B-40A5-82FE-345E17B8C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EC88E1-4EF5-4BD8-A0ED-27370EE8CF5D}"/>
                </a:ext>
              </a:extLst>
            </p:cNvPr>
            <p:cNvSpPr txBox="1"/>
            <p:nvPr/>
          </p:nvSpPr>
          <p:spPr>
            <a:xfrm>
              <a:off x="8043626" y="5935663"/>
              <a:ext cx="864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F65B0D1E-D2D7-4482-9F21-923293A4A58D}"/>
              </a:ext>
            </a:extLst>
          </p:cNvPr>
          <p:cNvGrpSpPr/>
          <p:nvPr/>
        </p:nvGrpSpPr>
        <p:grpSpPr>
          <a:xfrm>
            <a:off x="6553338" y="4633660"/>
            <a:ext cx="1961099" cy="2041840"/>
            <a:chOff x="9744074" y="4735417"/>
            <a:chExt cx="1961099" cy="20418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90A8E0B-C405-4D2B-901F-AAADB879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118C38-383D-4300-B9C2-931BAA55B86E}"/>
                </a:ext>
              </a:extLst>
            </p:cNvPr>
            <p:cNvSpPr txBox="1"/>
            <p:nvPr/>
          </p:nvSpPr>
          <p:spPr>
            <a:xfrm>
              <a:off x="10268150" y="5806733"/>
              <a:ext cx="8815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ТОР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5A949DB-C544-4196-BB15-DB6C14F8C342}"/>
              </a:ext>
            </a:extLst>
          </p:cNvPr>
          <p:cNvGrpSpPr/>
          <p:nvPr/>
        </p:nvGrpSpPr>
        <p:grpSpPr>
          <a:xfrm>
            <a:off x="5482991" y="4675302"/>
            <a:ext cx="2120504" cy="2120504"/>
            <a:chOff x="8524501" y="4736456"/>
            <a:chExt cx="2120504" cy="212050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7672ADA8-097C-4130-9FA8-CD492AF2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B7086B-BAEA-4B95-B452-9053C90BBD26}"/>
                </a:ext>
              </a:extLst>
            </p:cNvPr>
            <p:cNvSpPr txBox="1"/>
            <p:nvPr/>
          </p:nvSpPr>
          <p:spPr>
            <a:xfrm>
              <a:off x="9187359" y="5820331"/>
              <a:ext cx="759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DC528AD-8D65-43C7-BC58-59517898C6F4}"/>
              </a:ext>
            </a:extLst>
          </p:cNvPr>
          <p:cNvGrpSpPr/>
          <p:nvPr/>
        </p:nvGrpSpPr>
        <p:grpSpPr>
          <a:xfrm>
            <a:off x="3516000" y="4727821"/>
            <a:ext cx="1862137" cy="1961100"/>
            <a:chOff x="6469855" y="4816158"/>
            <a:chExt cx="1862137" cy="196110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CD0FA6-DBEB-4B20-84A9-D583B0B29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6638390-706E-4282-9D08-3B85CD5AA825}"/>
                </a:ext>
              </a:extLst>
            </p:cNvPr>
            <p:cNvSpPr txBox="1"/>
            <p:nvPr/>
          </p:nvSpPr>
          <p:spPr>
            <a:xfrm>
              <a:off x="6956658" y="5813700"/>
              <a:ext cx="8437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ВЕН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FCC283F-793F-478E-AB76-E4DFAA6992EF}"/>
              </a:ext>
            </a:extLst>
          </p:cNvPr>
          <p:cNvGrpSpPr/>
          <p:nvPr/>
        </p:nvGrpSpPr>
        <p:grpSpPr>
          <a:xfrm>
            <a:off x="4305087" y="4572296"/>
            <a:ext cx="2384819" cy="2322911"/>
            <a:chOff x="7279917" y="4545439"/>
            <a:chExt cx="2384819" cy="2322911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AC461BFC-60E4-42DB-9E8C-00DDC4A9E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79917" y="4545439"/>
              <a:ext cx="2384819" cy="2322911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119A20A-4C15-49FA-A0CD-AC4F7C381F07}"/>
                </a:ext>
              </a:extLst>
            </p:cNvPr>
            <p:cNvSpPr txBox="1"/>
            <p:nvPr/>
          </p:nvSpPr>
          <p:spPr>
            <a:xfrm>
              <a:off x="8123762" y="5732320"/>
              <a:ext cx="735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B96A4A3-D764-4A68-9740-D4B40EB7317F}"/>
              </a:ext>
            </a:extLst>
          </p:cNvPr>
          <p:cNvGrpSpPr/>
          <p:nvPr/>
        </p:nvGrpSpPr>
        <p:grpSpPr>
          <a:xfrm>
            <a:off x="5477646" y="4688524"/>
            <a:ext cx="2120504" cy="2120504"/>
            <a:chOff x="8524501" y="4736456"/>
            <a:chExt cx="2120504" cy="2120504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74A2B21-C6A5-4551-A7F7-66C5F141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940CC09-B2F6-4183-B5CD-99CC6C8D9082}"/>
                </a:ext>
              </a:extLst>
            </p:cNvPr>
            <p:cNvSpPr txBox="1"/>
            <p:nvPr/>
          </p:nvSpPr>
          <p:spPr>
            <a:xfrm>
              <a:off x="9222606" y="5817002"/>
              <a:ext cx="619125" cy="523220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ЛЯ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4E00CDD-7986-4E81-900A-6151C533D2E4}"/>
              </a:ext>
            </a:extLst>
          </p:cNvPr>
          <p:cNvGrpSpPr/>
          <p:nvPr/>
        </p:nvGrpSpPr>
        <p:grpSpPr>
          <a:xfrm>
            <a:off x="6553338" y="4646885"/>
            <a:ext cx="1961099" cy="2041840"/>
            <a:chOff x="9744074" y="4735417"/>
            <a:chExt cx="1961099" cy="204184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FC0ABA75-4DC9-4405-A059-875DE70D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F58C0E-6769-4771-8FFF-7631058C209B}"/>
                </a:ext>
              </a:extLst>
            </p:cNvPr>
            <p:cNvSpPr txBox="1"/>
            <p:nvPr/>
          </p:nvSpPr>
          <p:spPr>
            <a:xfrm>
              <a:off x="10305806" y="5780199"/>
              <a:ext cx="8100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ТОР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529DE3-43D8-428C-9DFF-AA55A56BA7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9742" y="2049275"/>
            <a:ext cx="2363292" cy="2363292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31573C11-C705-4899-8571-CA4E41A32347}"/>
              </a:ext>
            </a:extLst>
          </p:cNvPr>
          <p:cNvGrpSpPr/>
          <p:nvPr/>
        </p:nvGrpSpPr>
        <p:grpSpPr>
          <a:xfrm>
            <a:off x="3527646" y="4748342"/>
            <a:ext cx="1862137" cy="1961100"/>
            <a:chOff x="6469855" y="4816158"/>
            <a:chExt cx="1862137" cy="196110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316A514C-DF4F-45E9-90C0-9A11DEC1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0148DA-80DF-4F89-BF1A-391544A4468A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ЦУ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8D7F2BB-FFCB-49CE-88E3-976D465C662C}"/>
              </a:ext>
            </a:extLst>
          </p:cNvPr>
          <p:cNvGrpSpPr/>
          <p:nvPr/>
        </p:nvGrpSpPr>
        <p:grpSpPr>
          <a:xfrm>
            <a:off x="4326940" y="4581543"/>
            <a:ext cx="2384819" cy="2322911"/>
            <a:chOff x="7282353" y="4635252"/>
            <a:chExt cx="2384819" cy="2322911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2D505866-AA12-4A0D-90AA-0A8DE993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6730B8C-1332-44F5-A537-D51EA0496DBD}"/>
                </a:ext>
              </a:extLst>
            </p:cNvPr>
            <p:cNvSpPr txBox="1"/>
            <p:nvPr/>
          </p:nvSpPr>
          <p:spPr>
            <a:xfrm>
              <a:off x="8036537" y="5837752"/>
              <a:ext cx="9029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КОР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6B66511-2EF5-434C-9739-EB333DF994DF}"/>
              </a:ext>
            </a:extLst>
          </p:cNvPr>
          <p:cNvGrpSpPr/>
          <p:nvPr/>
        </p:nvGrpSpPr>
        <p:grpSpPr>
          <a:xfrm>
            <a:off x="5474374" y="4681063"/>
            <a:ext cx="2120504" cy="2120504"/>
            <a:chOff x="8524501" y="4736456"/>
            <a:chExt cx="2120504" cy="212050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2D9F3F79-BA6E-4142-A6E5-3FC72424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D5019C-6B8F-4FE4-BA5A-4939BF1EFEAE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НИ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CE7FA928-DE33-47F3-94C5-14CE5AAB7A32}"/>
              </a:ext>
            </a:extLst>
          </p:cNvPr>
          <p:cNvGrpSpPr/>
          <p:nvPr/>
        </p:nvGrpSpPr>
        <p:grpSpPr>
          <a:xfrm>
            <a:off x="6550574" y="4659780"/>
            <a:ext cx="1961099" cy="2041840"/>
            <a:chOff x="9744074" y="4735417"/>
            <a:chExt cx="1961099" cy="204184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CF237F4-2619-4A9A-BC94-02789CE13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DBCB07-CD20-48FF-A133-BAFAA541DC17}"/>
                </a:ext>
              </a:extLst>
            </p:cNvPr>
            <p:cNvSpPr txBox="1"/>
            <p:nvPr/>
          </p:nvSpPr>
          <p:spPr>
            <a:xfrm>
              <a:off x="10268023" y="5884585"/>
              <a:ext cx="8596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ЦЯ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D3FCD0-662A-4712-9E9E-6D4F842BE7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5568" y="1869675"/>
            <a:ext cx="2724175" cy="2724175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9A742DB4-A96A-4868-8DE5-4B50D3648F3B}"/>
              </a:ext>
            </a:extLst>
          </p:cNvPr>
          <p:cNvGrpSpPr/>
          <p:nvPr/>
        </p:nvGrpSpPr>
        <p:grpSpPr>
          <a:xfrm>
            <a:off x="3515544" y="4758287"/>
            <a:ext cx="1862137" cy="1961100"/>
            <a:chOff x="6469855" y="4816158"/>
            <a:chExt cx="1862137" cy="1961100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D7E55D3C-22D5-4884-BE36-27A05A1C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23A0CE4-3DF3-4CA1-AB7C-FCBC090C5E85}"/>
                </a:ext>
              </a:extLst>
            </p:cNvPr>
            <p:cNvSpPr txBox="1"/>
            <p:nvPr/>
          </p:nvSpPr>
          <p:spPr>
            <a:xfrm>
              <a:off x="7001513" y="5833239"/>
              <a:ext cx="750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ШО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E55FD122-0D99-4877-AC1D-AB9735240331}"/>
              </a:ext>
            </a:extLst>
          </p:cNvPr>
          <p:cNvGrpSpPr/>
          <p:nvPr/>
        </p:nvGrpSpPr>
        <p:grpSpPr>
          <a:xfrm>
            <a:off x="4315312" y="4548239"/>
            <a:ext cx="2384819" cy="2322911"/>
            <a:chOff x="7282353" y="4635252"/>
            <a:chExt cx="2384819" cy="2322911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A5D27F1D-C112-41B7-984C-E9972718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C53B22A-5373-47AF-BE29-E1751AC59C2E}"/>
                </a:ext>
              </a:extLst>
            </p:cNvPr>
            <p:cNvSpPr txBox="1"/>
            <p:nvPr/>
          </p:nvSpPr>
          <p:spPr>
            <a:xfrm>
              <a:off x="8086350" y="5927240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570C4D5B-3256-4022-8721-0AF4870A09BA}"/>
              </a:ext>
            </a:extLst>
          </p:cNvPr>
          <p:cNvGrpSpPr/>
          <p:nvPr/>
        </p:nvGrpSpPr>
        <p:grpSpPr>
          <a:xfrm>
            <a:off x="5469063" y="4687168"/>
            <a:ext cx="2120504" cy="2120504"/>
            <a:chOff x="8524501" y="4736456"/>
            <a:chExt cx="2120504" cy="2120504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C73D429-9F72-4230-BF6C-94900624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1879FCC-C0E4-4552-BBA2-04EC6FD6A1D6}"/>
                </a:ext>
              </a:extLst>
            </p:cNvPr>
            <p:cNvSpPr txBox="1"/>
            <p:nvPr/>
          </p:nvSpPr>
          <p:spPr>
            <a:xfrm>
              <a:off x="9040238" y="5920519"/>
              <a:ext cx="1062300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ЛАД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1323055-F260-426E-AAAD-CD1C64156C6E}"/>
              </a:ext>
            </a:extLst>
          </p:cNvPr>
          <p:cNvGrpSpPr/>
          <p:nvPr/>
        </p:nvGrpSpPr>
        <p:grpSpPr>
          <a:xfrm>
            <a:off x="6540471" y="4640221"/>
            <a:ext cx="1961099" cy="2041840"/>
            <a:chOff x="9744074" y="4735417"/>
            <a:chExt cx="1961099" cy="2041840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8AE126CD-1CF3-4AC2-A50B-E7457E613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C6BB5E7-F71D-4C58-83F7-605B1AADDD8E}"/>
                </a:ext>
              </a:extLst>
            </p:cNvPr>
            <p:cNvSpPr txBox="1"/>
            <p:nvPr/>
          </p:nvSpPr>
          <p:spPr>
            <a:xfrm>
              <a:off x="10197973" y="5918875"/>
              <a:ext cx="10382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726A42-6125-4B14-ACF0-518AE3F248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267" y="2033105"/>
            <a:ext cx="2338549" cy="2338549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42482717-3463-4CD6-A7E6-D1746CE1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46409" y="5891959"/>
            <a:ext cx="1112613" cy="96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653275B7-E9A7-4088-A968-64E29265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05615" y="1818975"/>
            <a:ext cx="2822193" cy="2822193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0900" y="2948153"/>
            <a:ext cx="30765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CD46FD-8BB5-48EF-B62F-C748FF4C44C5}"/>
</file>

<file path=customXml/itemProps2.xml><?xml version="1.0" encoding="utf-8"?>
<ds:datastoreItem xmlns:ds="http://schemas.openxmlformats.org/officeDocument/2006/customXml" ds:itemID="{66581FA2-992F-477F-9C03-62CE5A215FEA}"/>
</file>

<file path=customXml/itemProps3.xml><?xml version="1.0" encoding="utf-8"?>
<ds:datastoreItem xmlns:ds="http://schemas.openxmlformats.org/officeDocument/2006/customXml" ds:itemID="{C01237DD-A5FE-40D8-A1EE-A71489B073C0}"/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28</Words>
  <Application>Microsoft Macintosh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29</cp:revision>
  <dcterms:created xsi:type="dcterms:W3CDTF">2024-11-29T17:58:30Z</dcterms:created>
  <dcterms:modified xsi:type="dcterms:W3CDTF">2024-12-22T21:11:19Z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