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3B43-3F8E-42D6-9E1C-C487318D2A1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3C0BB-E860-4C46-8F8B-1B22C484E3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3C0BB-E860-4C46-8F8B-1B22C484E31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облако, на открытом воздухе, небо, небоскреб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оезд, транспорт, транспортное средство, Подвижный состав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58" y="-29266"/>
            <a:ext cx="9529898" cy="95298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76"/>
          <a:stretch>
            <a:fillRect/>
          </a:stretch>
        </p:blipFill>
        <p:spPr>
          <a:xfrm>
            <a:off x="2190252" y="3762375"/>
            <a:ext cx="2267689" cy="105727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рисунок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598"/>
          <a:stretch>
            <a:fillRect/>
          </a:stretch>
        </p:blipFill>
        <p:spPr>
          <a:xfrm>
            <a:off x="315120" y="3607594"/>
            <a:ext cx="1973988" cy="121205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ультфильм, Анимация, графическая вставка, статуэт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58"/>
          <a:stretch>
            <a:fillRect/>
          </a:stretch>
        </p:blipFill>
        <p:spPr>
          <a:xfrm>
            <a:off x="1352976" y="3689044"/>
            <a:ext cx="1793408" cy="113060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98"/>
          <a:stretch>
            <a:fillRect/>
          </a:stretch>
        </p:blipFill>
        <p:spPr>
          <a:xfrm>
            <a:off x="3124626" y="3685095"/>
            <a:ext cx="2463074" cy="113060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графическая вставка, зарисовка, иллюстрация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88"/>
          <a:stretch>
            <a:fillRect/>
          </a:stretch>
        </p:blipFill>
        <p:spPr>
          <a:xfrm>
            <a:off x="4344946" y="3445682"/>
            <a:ext cx="2463074" cy="1337757"/>
          </a:xfrm>
          <a:prstGeom prst="rect">
            <a:avLst/>
          </a:prstGeom>
        </p:spPr>
      </p:pic>
      <p:sp>
        <p:nvSpPr>
          <p:cNvPr id="38" name="Прямоугольник: скругленные углы 37"/>
          <p:cNvSpPr/>
          <p:nvPr/>
        </p:nvSpPr>
        <p:spPr>
          <a:xfrm>
            <a:off x="920304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1958160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996016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4033872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071728" y="3960505"/>
            <a:ext cx="762540" cy="7625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20876" y="667079"/>
            <a:ext cx="1737284" cy="1737284"/>
            <a:chOff x="161625" y="4073771"/>
            <a:chExt cx="1737284" cy="1737284"/>
          </a:xfrm>
        </p:grpSpPr>
        <p:sp>
          <p:nvSpPr>
            <p:cNvPr id="2" name="Прямоугольник: скругленные углы 1"/>
            <p:cNvSpPr/>
            <p:nvPr/>
          </p:nvSpPr>
          <p:spPr>
            <a:xfrm>
              <a:off x="161625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Рисунок 14" descr="Изображение выглядит как мультфильм, рисунок, иллюстрация, графическая встав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77" r="23414" b="44477"/>
            <a:stretch>
              <a:fillRect/>
            </a:stretch>
          </p:blipFill>
          <p:spPr>
            <a:xfrm>
              <a:off x="351618" y="4104536"/>
              <a:ext cx="1417798" cy="1663966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7894292" y="568937"/>
            <a:ext cx="1737284" cy="1835426"/>
            <a:chOff x="7835041" y="3975629"/>
            <a:chExt cx="1737284" cy="1835426"/>
          </a:xfrm>
        </p:grpSpPr>
        <p:sp>
          <p:nvSpPr>
            <p:cNvPr id="8" name="Прямоугольник: скругленные углы 7"/>
            <p:cNvSpPr/>
            <p:nvPr/>
          </p:nvSpPr>
          <p:spPr>
            <a:xfrm>
              <a:off x="7835041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ультфильм, обувь, кукла, аниме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2" r="24383" b="45765"/>
            <a:stretch>
              <a:fillRect/>
            </a:stretch>
          </p:blipFill>
          <p:spPr>
            <a:xfrm>
              <a:off x="8041913" y="3975629"/>
              <a:ext cx="1437852" cy="1752987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2139230" y="547133"/>
            <a:ext cx="1737284" cy="1857230"/>
            <a:chOff x="2079979" y="3953825"/>
            <a:chExt cx="1737284" cy="1857230"/>
          </a:xfrm>
        </p:grpSpPr>
        <p:sp>
          <p:nvSpPr>
            <p:cNvPr id="3" name="Прямоугольник: скругленные углы 2"/>
            <p:cNvSpPr/>
            <p:nvPr/>
          </p:nvSpPr>
          <p:spPr>
            <a:xfrm>
              <a:off x="2079979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Рисунок 23" descr="Изображение выглядит как мультфильм, графическая вставка, рисунок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91" r="19570" b="36839"/>
            <a:stretch>
              <a:fillRect/>
            </a:stretch>
          </p:blipFill>
          <p:spPr>
            <a:xfrm>
              <a:off x="2240573" y="3953825"/>
              <a:ext cx="1522895" cy="1796596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4057584" y="460532"/>
            <a:ext cx="1737284" cy="1943831"/>
            <a:chOff x="3998333" y="3867224"/>
            <a:chExt cx="1737284" cy="1943831"/>
          </a:xfrm>
        </p:grpSpPr>
        <p:sp>
          <p:nvSpPr>
            <p:cNvPr id="4" name="Прямоугольник: скругленные углы 3"/>
            <p:cNvSpPr/>
            <p:nvPr/>
          </p:nvSpPr>
          <p:spPr>
            <a:xfrm>
              <a:off x="3998333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мультфильм, графическая вставка, зарисовка, иллюстрация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27" r="25668" b="45663"/>
            <a:stretch>
              <a:fillRect/>
            </a:stretch>
          </p:blipFill>
          <p:spPr>
            <a:xfrm>
              <a:off x="4107581" y="3867224"/>
              <a:ext cx="1604477" cy="1819937"/>
            </a:xfrm>
            <a:prstGeom prst="rect">
              <a:avLst/>
            </a:prstGeom>
          </p:spPr>
        </p:pic>
      </p:grpSp>
      <p:grpSp>
        <p:nvGrpSpPr>
          <p:cNvPr id="16" name="Группа 15"/>
          <p:cNvGrpSpPr/>
          <p:nvPr/>
        </p:nvGrpSpPr>
        <p:grpSpPr>
          <a:xfrm>
            <a:off x="5975938" y="595157"/>
            <a:ext cx="1737284" cy="1809206"/>
            <a:chOff x="5916687" y="4001849"/>
            <a:chExt cx="1737284" cy="1809206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5916687" y="4073771"/>
              <a:ext cx="1737284" cy="1737284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Рисунок 17" descr="Изображение выглядит как мультфильм, Анимация, графическая вставка, статуэтк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16" r="21699" b="35402"/>
            <a:stretch>
              <a:fillRect/>
            </a:stretch>
          </p:blipFill>
          <p:spPr>
            <a:xfrm>
              <a:off x="6250653" y="4001849"/>
              <a:ext cx="1204155" cy="1748572"/>
            </a:xfrm>
            <a:prstGeom prst="rect">
              <a:avLst/>
            </a:prstGeom>
          </p:spPr>
        </p:pic>
      </p:grpSp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66810" y="2932430"/>
            <a:ext cx="339090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2.22222E-6 L -0.16406 0.4166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208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L -0.37956 0.4150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20741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8724 0.4127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62" y="2062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33333E-6 L -0.34818 0.4152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09" y="20764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0.06536 0.41805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8" y="2090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207D37-0830-4A2B-9A42-7C8C62510F53}"/>
</file>

<file path=customXml/itemProps2.xml><?xml version="1.0" encoding="utf-8"?>
<ds:datastoreItem xmlns:ds="http://schemas.openxmlformats.org/officeDocument/2006/customXml" ds:itemID="{81C677A2-CD74-49A3-9FC9-89D4C843E004}"/>
</file>

<file path=customXml/itemProps3.xml><?xml version="1.0" encoding="utf-8"?>
<ds:datastoreItem xmlns:ds="http://schemas.openxmlformats.org/officeDocument/2006/customXml" ds:itemID="{CB10A019-1FBC-4AD3-BBD6-5B132F53CA4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2024-05-03T09:09:00Z</dcterms:created>
  <dcterms:modified xsi:type="dcterms:W3CDTF">2024-12-13T16:16:26Z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A0347222882E47D8860A5296C91B0A3E_12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