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media/image16.svg" ContentType="image/svg+xml"/>
  <Override PartName="/ppt/media/image2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3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sv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>
            <a:off x="1770743" y="248636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2970677" y="158714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2620770" y="164397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2790144" y="141570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038" y="47840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2883329" y="179463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2295973" y="162890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2180233" y="168650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2389972" y="154813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2679388" y="166496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2627359" y="170813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" y="-212059"/>
            <a:ext cx="5342785" cy="5438192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45019" y="3612205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2024-08-11T09:55:40Z</dcterms:created>
  <dcterms:modified xsi:type="dcterms:W3CDTF">2024-08-16T11:30:24Z</dcterms:modified>
</cp:coreProperties>
</file>