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2.svg" ContentType="image/svg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svg"/><Relationship Id="rId15" Type="http://schemas.openxmlformats.org/officeDocument/2006/relationships/image" Target="../media/image13.png"/><Relationship Id="rId16" Type="http://schemas.openxmlformats.org/officeDocument/2006/relationships/image" Target="../media/image14.svg"/><Relationship Id="rId17" Type="http://schemas.openxmlformats.org/officeDocument/2006/relationships/image" Target="../media/image15.png"/><Relationship Id="rId18" Type="http://schemas.microsoft.com/office/2007/relationships/hdphoto" Target="../media/hdphoto1.wdp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B25EABE-49D5-2FD5-26AE-114B5D2E334F}"/>
              </a:ext>
            </a:extLst>
          </p:cNvPr>
          <p:cNvGrpSpPr/>
          <p:nvPr/>
        </p:nvGrpSpPr>
        <p:grpSpPr>
          <a:xfrm>
            <a:off x="1191957" y="250615"/>
            <a:ext cx="1371600" cy="1352870"/>
            <a:chOff x="5020415" y="250615"/>
            <a:chExt cx="1371600" cy="1352870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5BF5FA8-C9A9-6FF2-C0CA-7B4B151D940F}"/>
                </a:ext>
              </a:extLst>
            </p:cNvPr>
            <p:cNvGrpSpPr/>
            <p:nvPr/>
          </p:nvGrpSpPr>
          <p:grpSpPr>
            <a:xfrm>
              <a:off x="5020415" y="250615"/>
              <a:ext cx="1371600" cy="1352870"/>
              <a:chOff x="5845915" y="250615"/>
              <a:chExt cx="1371600" cy="1352870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2800C681-A286-1692-140D-1835C5EE8A6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5C25D3-3FF2-82C5-0541-0446C98E9EC4}"/>
                  </a:ext>
                </a:extLst>
              </p:cNvPr>
              <p:cNvSpPr txBox="1"/>
              <p:nvPr/>
            </p:nvSpPr>
            <p:spPr>
              <a:xfrm>
                <a:off x="5965976" y="1203375"/>
                <a:ext cx="1165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асный</a:t>
                </a:r>
                <a:endParaRPr lang="ru-UA" sz="2000" b="1" dirty="0"/>
              </a:p>
            </p:txBody>
          </p:sp>
        </p:grp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83FCFA97-EC4B-620E-F999-298DC0204E96}"/>
                </a:ext>
              </a:extLst>
            </p:cNvPr>
            <p:cNvSpPr/>
            <p:nvPr/>
          </p:nvSpPr>
          <p:spPr>
            <a:xfrm>
              <a:off x="5333301" y="455763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A816354-559C-F035-8006-3FDBEEF1DC13}"/>
              </a:ext>
            </a:extLst>
          </p:cNvPr>
          <p:cNvGrpSpPr/>
          <p:nvPr/>
        </p:nvGrpSpPr>
        <p:grpSpPr>
          <a:xfrm>
            <a:off x="1191957" y="1863515"/>
            <a:ext cx="1371600" cy="1352870"/>
            <a:chOff x="5020415" y="1863515"/>
            <a:chExt cx="1371600" cy="1352870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7DC31106-D96D-E0F8-E580-F6303FE21DD8}"/>
                </a:ext>
              </a:extLst>
            </p:cNvPr>
            <p:cNvGrpSpPr/>
            <p:nvPr/>
          </p:nvGrpSpPr>
          <p:grpSpPr>
            <a:xfrm>
              <a:off x="5020415" y="1863515"/>
              <a:ext cx="1371600" cy="1352870"/>
              <a:chOff x="5845915" y="1863515"/>
              <a:chExt cx="1371600" cy="1352870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772658F6-DD8B-9E4F-986C-FC6B14A5C79B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ECDB73-8E31-919E-8302-42FB47761CF3}"/>
                  </a:ext>
                </a:extLst>
              </p:cNvPr>
              <p:cNvSpPr txBox="1"/>
              <p:nvPr/>
            </p:nvSpPr>
            <p:spPr>
              <a:xfrm>
                <a:off x="5968081" y="2803855"/>
                <a:ext cx="1165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асный</a:t>
                </a:r>
                <a:endParaRPr lang="ru-UA" sz="2000" b="1" dirty="0"/>
              </a:p>
            </p:txBody>
          </p:sp>
        </p:grp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AA0FFD88-B7E5-C4E2-143E-1A343DD7AA2B}"/>
                </a:ext>
              </a:extLst>
            </p:cNvPr>
            <p:cNvSpPr/>
            <p:nvPr/>
          </p:nvSpPr>
          <p:spPr>
            <a:xfrm>
              <a:off x="5326819" y="2078605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EFA6290-BDA4-E6DD-783E-9F52F3D76B07}"/>
              </a:ext>
            </a:extLst>
          </p:cNvPr>
          <p:cNvGrpSpPr/>
          <p:nvPr/>
        </p:nvGrpSpPr>
        <p:grpSpPr>
          <a:xfrm>
            <a:off x="1191957" y="3476415"/>
            <a:ext cx="1371600" cy="1352870"/>
            <a:chOff x="5020415" y="3476415"/>
            <a:chExt cx="1371600" cy="1352870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07799359-DE40-6799-4CF7-DC5688D2478E}"/>
                </a:ext>
              </a:extLst>
            </p:cNvPr>
            <p:cNvGrpSpPr/>
            <p:nvPr/>
          </p:nvGrpSpPr>
          <p:grpSpPr>
            <a:xfrm>
              <a:off x="5020415" y="3476415"/>
              <a:ext cx="1371600" cy="1352870"/>
              <a:chOff x="5845915" y="3476415"/>
              <a:chExt cx="1371600" cy="1352870"/>
            </a:xfrm>
          </p:grpSpPr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BD2ECA31-C667-D18E-52C2-376F5F31F856}"/>
                  </a:ext>
                </a:extLst>
              </p:cNvPr>
              <p:cNvSpPr/>
              <p:nvPr/>
            </p:nvSpPr>
            <p:spPr>
              <a:xfrm>
                <a:off x="5845915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432640-9434-9158-982A-43784E1001BD}"/>
                  </a:ext>
                </a:extLst>
              </p:cNvPr>
              <p:cNvSpPr txBox="1"/>
              <p:nvPr/>
            </p:nvSpPr>
            <p:spPr>
              <a:xfrm>
                <a:off x="5984129" y="4416013"/>
                <a:ext cx="10951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асная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FEFE9461-7168-1B00-9205-9D204A72B66E}"/>
                </a:ext>
              </a:extLst>
            </p:cNvPr>
            <p:cNvSpPr/>
            <p:nvPr/>
          </p:nvSpPr>
          <p:spPr>
            <a:xfrm>
              <a:off x="5320337" y="3701447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B63D1A3-B527-5D89-326E-4CC9E4E28EB4}"/>
              </a:ext>
            </a:extLst>
          </p:cNvPr>
          <p:cNvGrpSpPr/>
          <p:nvPr/>
        </p:nvGrpSpPr>
        <p:grpSpPr>
          <a:xfrm>
            <a:off x="1191957" y="5089315"/>
            <a:ext cx="1371600" cy="1352870"/>
            <a:chOff x="5020415" y="5089315"/>
            <a:chExt cx="1371600" cy="1352870"/>
          </a:xfrm>
        </p:grpSpPr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D6A854AE-F877-7722-4236-27B771E73971}"/>
                </a:ext>
              </a:extLst>
            </p:cNvPr>
            <p:cNvGrpSpPr/>
            <p:nvPr/>
          </p:nvGrpSpPr>
          <p:grpSpPr>
            <a:xfrm>
              <a:off x="5020415" y="5089315"/>
              <a:ext cx="1371600" cy="1352870"/>
              <a:chOff x="5845915" y="5089315"/>
              <a:chExt cx="1371600" cy="1352870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8D87BFF2-EE53-BE54-C7D5-93769E0416E5}"/>
                  </a:ext>
                </a:extLst>
              </p:cNvPr>
              <p:cNvSpPr/>
              <p:nvPr/>
            </p:nvSpPr>
            <p:spPr>
              <a:xfrm>
                <a:off x="5845915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7CA049-187C-1C60-2385-77D9AB10771F}"/>
                  </a:ext>
                </a:extLst>
              </p:cNvPr>
              <p:cNvSpPr txBox="1"/>
              <p:nvPr/>
            </p:nvSpPr>
            <p:spPr>
              <a:xfrm>
                <a:off x="5867465" y="6016625"/>
                <a:ext cx="13500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А 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асную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ECE8BBD8-A0B9-2CD6-BC87-D8E3F666A01B}"/>
                </a:ext>
              </a:extLst>
            </p:cNvPr>
            <p:cNvSpPr/>
            <p:nvPr/>
          </p:nvSpPr>
          <p:spPr>
            <a:xfrm>
              <a:off x="5313855" y="5324289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47256F6-910E-A0D4-CD95-929D639202FA}"/>
              </a:ext>
            </a:extLst>
          </p:cNvPr>
          <p:cNvGrpSpPr/>
          <p:nvPr/>
        </p:nvGrpSpPr>
        <p:grpSpPr>
          <a:xfrm>
            <a:off x="2732231" y="250615"/>
            <a:ext cx="1371600" cy="1359638"/>
            <a:chOff x="6560689" y="250615"/>
            <a:chExt cx="1371600" cy="1359638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51F21BA-E88F-83C3-96A6-6399376CE6C8}"/>
                </a:ext>
              </a:extLst>
            </p:cNvPr>
            <p:cNvGrpSpPr/>
            <p:nvPr/>
          </p:nvGrpSpPr>
          <p:grpSpPr>
            <a:xfrm>
              <a:off x="6560689" y="250615"/>
              <a:ext cx="1371600" cy="1359638"/>
              <a:chOff x="7386189" y="250615"/>
              <a:chExt cx="1371600" cy="1359638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161A972C-5284-802B-555B-1291B48410C6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DCFA62-56B3-1A34-DE20-D612413FD965}"/>
                  </a:ext>
                </a:extLst>
              </p:cNvPr>
              <p:cNvSpPr txBox="1"/>
              <p:nvPr/>
            </p:nvSpPr>
            <p:spPr>
              <a:xfrm>
                <a:off x="7486926" y="1210143"/>
                <a:ext cx="12064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помидо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0" name="Рисунок 79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22C4934-0D2D-10D2-B68D-801D50CFA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7661" y="327558"/>
              <a:ext cx="940817" cy="940817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191DA90-106E-763C-AA37-86ADC27EC085}"/>
              </a:ext>
            </a:extLst>
          </p:cNvPr>
          <p:cNvGrpSpPr/>
          <p:nvPr/>
        </p:nvGrpSpPr>
        <p:grpSpPr>
          <a:xfrm>
            <a:off x="2698122" y="3476415"/>
            <a:ext cx="1439818" cy="1352870"/>
            <a:chOff x="6526580" y="3476415"/>
            <a:chExt cx="1439818" cy="1352870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A7C83A5F-7D5E-7AD5-61F7-BDF737FF2659}"/>
                </a:ext>
              </a:extLst>
            </p:cNvPr>
            <p:cNvGrpSpPr/>
            <p:nvPr/>
          </p:nvGrpSpPr>
          <p:grpSpPr>
            <a:xfrm>
              <a:off x="6526580" y="3476415"/>
              <a:ext cx="1439818" cy="1352870"/>
              <a:chOff x="7352080" y="3476415"/>
              <a:chExt cx="1439818" cy="1352870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3FCC5AE8-2141-7F74-C343-0BF65B54F822}"/>
                  </a:ext>
                </a:extLst>
              </p:cNvPr>
              <p:cNvSpPr/>
              <p:nvPr/>
            </p:nvSpPr>
            <p:spPr>
              <a:xfrm>
                <a:off x="7386189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A4E02E-9A16-B6B7-887B-BC8F03F0CDE2}"/>
                  </a:ext>
                </a:extLst>
              </p:cNvPr>
              <p:cNvSpPr txBox="1"/>
              <p:nvPr/>
            </p:nvSpPr>
            <p:spPr>
              <a:xfrm>
                <a:off x="7352080" y="4416013"/>
                <a:ext cx="14398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смо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одина</a:t>
                </a:r>
                <a:endParaRPr lang="ru-UA" sz="2000" b="1" dirty="0"/>
              </a:p>
            </p:txBody>
          </p:sp>
        </p:grpSp>
        <p:pic>
          <p:nvPicPr>
            <p:cNvPr id="96" name="Рисунок 95" descr="Изображение выглядит как фрукт, ягода, Бессемянный плод, смород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A4D5710-3ACB-9453-EEAE-3087A0899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378" y="3554915"/>
              <a:ext cx="959382" cy="95938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8ED8EAA-E9AC-76F6-9246-7FE16006FA27}"/>
              </a:ext>
            </a:extLst>
          </p:cNvPr>
          <p:cNvGrpSpPr/>
          <p:nvPr/>
        </p:nvGrpSpPr>
        <p:grpSpPr>
          <a:xfrm>
            <a:off x="2732231" y="5089315"/>
            <a:ext cx="1371600" cy="1352870"/>
            <a:chOff x="6560689" y="5089315"/>
            <a:chExt cx="1371600" cy="1352870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F2BBAEB3-2949-99DA-39EB-453E077BA96D}"/>
                </a:ext>
              </a:extLst>
            </p:cNvPr>
            <p:cNvGrpSpPr/>
            <p:nvPr/>
          </p:nvGrpSpPr>
          <p:grpSpPr>
            <a:xfrm>
              <a:off x="6560689" y="5089315"/>
              <a:ext cx="1371600" cy="1352870"/>
              <a:chOff x="7386189" y="5089315"/>
              <a:chExt cx="1371600" cy="1352870"/>
            </a:xfrm>
          </p:grpSpPr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6209E15D-77CB-461A-8B2A-91DFC1C88062}"/>
                  </a:ext>
                </a:extLst>
              </p:cNvPr>
              <p:cNvSpPr/>
              <p:nvPr/>
            </p:nvSpPr>
            <p:spPr>
              <a:xfrm>
                <a:off x="7386189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CECE4A9-AA53-E938-6E22-A732B436D6F5}"/>
                  </a:ext>
                </a:extLst>
              </p:cNvPr>
              <p:cNvSpPr txBox="1"/>
              <p:nvPr/>
            </p:nvSpPr>
            <p:spPr>
              <a:xfrm>
                <a:off x="7486926" y="6016625"/>
                <a:ext cx="12137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омашку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98" name="Рисунок 97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D56A6F2F-B93F-F012-DAFE-7E8A8DFFD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7661" y="5237162"/>
              <a:ext cx="917534" cy="931210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89EE252-A7DA-61F6-BD91-DD7BEEE7439F}"/>
              </a:ext>
            </a:extLst>
          </p:cNvPr>
          <p:cNvGrpSpPr/>
          <p:nvPr/>
        </p:nvGrpSpPr>
        <p:grpSpPr>
          <a:xfrm>
            <a:off x="5848706" y="5057959"/>
            <a:ext cx="1371600" cy="1384226"/>
            <a:chOff x="9677164" y="5057959"/>
            <a:chExt cx="1371600" cy="1384226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B532C060-6B12-21A8-5753-99C57878AA93}"/>
                </a:ext>
              </a:extLst>
            </p:cNvPr>
            <p:cNvGrpSpPr/>
            <p:nvPr/>
          </p:nvGrpSpPr>
          <p:grpSpPr>
            <a:xfrm>
              <a:off x="9677164" y="5089315"/>
              <a:ext cx="1371600" cy="1352870"/>
              <a:chOff x="8926463" y="3476415"/>
              <a:chExt cx="1371600" cy="1352870"/>
            </a:xfrm>
          </p:grpSpPr>
          <p:sp>
            <p:nvSpPr>
              <p:cNvPr id="59" name="Прямоугольник: скругленные углы 58">
                <a:extLst>
                  <a:ext uri="{FF2B5EF4-FFF2-40B4-BE49-F238E27FC236}">
                    <a16:creationId xmlns:a16="http://schemas.microsoft.com/office/drawing/2014/main" id="{A43751A0-D025-FDE1-4A89-FB2C665C671F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6926F3-6669-976B-55C2-166CBE0B1507}"/>
                  </a:ext>
                </a:extLst>
              </p:cNvPr>
              <p:cNvSpPr txBox="1"/>
              <p:nvPr/>
            </p:nvSpPr>
            <p:spPr>
              <a:xfrm>
                <a:off x="9032389" y="4397224"/>
                <a:ext cx="11875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не найду</a:t>
                </a:r>
                <a:endParaRPr lang="ru-UA" sz="2000" b="1" dirty="0"/>
              </a:p>
            </p:txBody>
          </p:sp>
        </p:grpSp>
        <p:pic>
          <p:nvPicPr>
            <p:cNvPr id="108" name="Рисунок 107" descr="Изображение выглядит как зеркало&#10;&#10;Автоматически созданное описание">
              <a:extLst>
                <a:ext uri="{FF2B5EF4-FFF2-40B4-BE49-F238E27FC236}">
                  <a16:creationId xmlns:a16="http://schemas.microsoft.com/office/drawing/2014/main" id="{2971BC59-994B-7F33-075D-81014DD38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9142">
              <a:off x="9775787" y="5057959"/>
              <a:ext cx="1172998" cy="1172998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CD2CCD4F-7CB1-E47B-32EE-E1A970733B44}"/>
              </a:ext>
            </a:extLst>
          </p:cNvPr>
          <p:cNvGrpSpPr/>
          <p:nvPr/>
        </p:nvGrpSpPr>
        <p:grpSpPr>
          <a:xfrm>
            <a:off x="5848706" y="3476415"/>
            <a:ext cx="1371600" cy="1352870"/>
            <a:chOff x="9677164" y="3476415"/>
            <a:chExt cx="1371600" cy="1352870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FA83453B-E156-ED47-2E5B-EC6AAC6CC77C}"/>
                </a:ext>
              </a:extLst>
            </p:cNvPr>
            <p:cNvGrpSpPr/>
            <p:nvPr/>
          </p:nvGrpSpPr>
          <p:grpSpPr>
            <a:xfrm>
              <a:off x="9677164" y="3476415"/>
              <a:ext cx="1371600" cy="1352870"/>
              <a:chOff x="8926463" y="3476415"/>
              <a:chExt cx="1371600" cy="1352870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A9E4E9CF-1C6D-DC4F-31FA-4C72EEB585D3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DD199F1-08A0-8AA4-3997-3AF6F2117DB9}"/>
                  </a:ext>
                </a:extLst>
              </p:cNvPr>
              <p:cNvSpPr txBox="1"/>
              <p:nvPr/>
            </p:nvSpPr>
            <p:spPr>
              <a:xfrm>
                <a:off x="9032389" y="4420046"/>
                <a:ext cx="11583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у до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оги</a:t>
                </a:r>
                <a:endParaRPr lang="ru-UA" sz="2000" b="1" dirty="0"/>
              </a:p>
            </p:txBody>
          </p:sp>
        </p:grpSp>
        <p:pic>
          <p:nvPicPr>
            <p:cNvPr id="110" name="Рисунок 109" descr="Изображение выглядит как рисунок, мультфильм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36E2B57-722D-CC77-FD94-DA8FCA5F4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661" y="3508190"/>
              <a:ext cx="1013249" cy="1013249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90F0FB5-FC5F-8DE8-DD3F-0163E3A31133}"/>
              </a:ext>
            </a:extLst>
          </p:cNvPr>
          <p:cNvGrpSpPr/>
          <p:nvPr/>
        </p:nvGrpSpPr>
        <p:grpSpPr>
          <a:xfrm>
            <a:off x="5848706" y="1761141"/>
            <a:ext cx="1371600" cy="1455244"/>
            <a:chOff x="9677164" y="1761141"/>
            <a:chExt cx="1371600" cy="1455244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BD7479F2-F846-333E-610B-AF13654D3498}"/>
                </a:ext>
              </a:extLst>
            </p:cNvPr>
            <p:cNvGrpSpPr/>
            <p:nvPr/>
          </p:nvGrpSpPr>
          <p:grpSpPr>
            <a:xfrm>
              <a:off x="9677164" y="1863515"/>
              <a:ext cx="1371600" cy="1352870"/>
              <a:chOff x="8926463" y="1863515"/>
              <a:chExt cx="1371600" cy="135287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673EE676-FEAD-00C9-770C-4395DCE7E1CF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4E3DC64-428C-3822-D498-111AC0F66A6E}"/>
                  </a:ext>
                </a:extLst>
              </p:cNvPr>
              <p:cNvSpPr txBox="1"/>
              <p:nvPr/>
            </p:nvSpPr>
            <p:spPr>
              <a:xfrm>
                <a:off x="9188904" y="2794728"/>
                <a:ext cx="8701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 саду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2" name="Рисунок 111" descr="Изображение выглядит как Украшение из цветов, Флористика, Торт на день рождения, Срезанные цветы&#10;&#10;Автоматически созданное описание">
              <a:extLst>
                <a:ext uri="{FF2B5EF4-FFF2-40B4-BE49-F238E27FC236}">
                  <a16:creationId xmlns:a16="http://schemas.microsoft.com/office/drawing/2014/main" id="{4C759DB2-05BB-99AC-F668-C7E278B14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7257" y="1761141"/>
              <a:ext cx="1254870" cy="1254870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341FDB3-7490-6F0E-0964-024CE2061E97}"/>
              </a:ext>
            </a:extLst>
          </p:cNvPr>
          <p:cNvGrpSpPr/>
          <p:nvPr/>
        </p:nvGrpSpPr>
        <p:grpSpPr>
          <a:xfrm>
            <a:off x="4272505" y="250615"/>
            <a:ext cx="1371600" cy="1356091"/>
            <a:chOff x="8100963" y="250615"/>
            <a:chExt cx="1371600" cy="1356091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B7C01301-C002-F721-5FB2-F50EC00B7EC4}"/>
                </a:ext>
              </a:extLst>
            </p:cNvPr>
            <p:cNvGrpSpPr/>
            <p:nvPr/>
          </p:nvGrpSpPr>
          <p:grpSpPr>
            <a:xfrm>
              <a:off x="8100963" y="250615"/>
              <a:ext cx="1371600" cy="1356091"/>
              <a:chOff x="8926463" y="250615"/>
              <a:chExt cx="1371600" cy="1356091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D2146C60-0E1C-4AFE-070E-CE333C1266A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DBE5AC-93E8-B12C-73A2-A3D1FC59C553}"/>
                  </a:ext>
                </a:extLst>
              </p:cNvPr>
              <p:cNvSpPr txBox="1"/>
              <p:nvPr/>
            </p:nvSpPr>
            <p:spPr>
              <a:xfrm>
                <a:off x="9164891" y="1206596"/>
                <a:ext cx="8829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астёт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4" name="Рисунок 113" descr="Пакет семян со сплошной заливкой">
              <a:extLst>
                <a:ext uri="{FF2B5EF4-FFF2-40B4-BE49-F238E27FC236}">
                  <a16:creationId xmlns:a16="http://schemas.microsoft.com/office/drawing/2014/main" id="{6EBEC794-1D25-84D7-8FB3-B03BE04C9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352585" y="343626"/>
              <a:ext cx="914400" cy="914400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7C9AF03-3EF7-5ECE-2BF8-4A9688117C0E}"/>
              </a:ext>
            </a:extLst>
          </p:cNvPr>
          <p:cNvGrpSpPr/>
          <p:nvPr/>
        </p:nvGrpSpPr>
        <p:grpSpPr>
          <a:xfrm>
            <a:off x="4272505" y="3476415"/>
            <a:ext cx="1371600" cy="1352870"/>
            <a:chOff x="8100963" y="3476415"/>
            <a:chExt cx="1371600" cy="1352870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60379955-85AF-2FD4-B2E6-A717A85FE01C}"/>
                </a:ext>
              </a:extLst>
            </p:cNvPr>
            <p:cNvGrpSpPr/>
            <p:nvPr/>
          </p:nvGrpSpPr>
          <p:grpSpPr>
            <a:xfrm>
              <a:off x="8100963" y="3476415"/>
              <a:ext cx="1371600" cy="1352870"/>
              <a:chOff x="8926463" y="3476415"/>
              <a:chExt cx="1371600" cy="1352870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261C98E8-2945-CC39-1C9C-BED941887BE8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67F340-0D7D-2B5D-3F00-61E7BEDD1C5E}"/>
                  </a:ext>
                </a:extLst>
              </p:cNvPr>
              <p:cNvSpPr txBox="1"/>
              <p:nvPr/>
            </p:nvSpPr>
            <p:spPr>
              <a:xfrm>
                <a:off x="9041170" y="4425605"/>
                <a:ext cx="11810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аснеет</a:t>
                </a:r>
                <a:endParaRPr lang="ru-UA" sz="2000" b="1" dirty="0"/>
              </a:p>
            </p:txBody>
          </p:sp>
        </p:grpSp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id="{C5E7E319-8F7D-3582-3512-F8EB5454EDEE}"/>
                </a:ext>
              </a:extLst>
            </p:cNvPr>
            <p:cNvSpPr/>
            <p:nvPr/>
          </p:nvSpPr>
          <p:spPr>
            <a:xfrm>
              <a:off x="8791481" y="3770451"/>
              <a:ext cx="601248" cy="6012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8F716F7F-B5F8-74FB-34C2-71DF0B288EF4}"/>
                </a:ext>
              </a:extLst>
            </p:cNvPr>
            <p:cNvSpPr/>
            <p:nvPr/>
          </p:nvSpPr>
          <p:spPr>
            <a:xfrm>
              <a:off x="8187722" y="3765856"/>
              <a:ext cx="601248" cy="60124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17" name="Стрелка: вправо 116">
              <a:extLst>
                <a:ext uri="{FF2B5EF4-FFF2-40B4-BE49-F238E27FC236}">
                  <a16:creationId xmlns:a16="http://schemas.microsoft.com/office/drawing/2014/main" id="{FBCA2638-40AD-4D07-234B-11F2AED9754C}"/>
                </a:ext>
              </a:extLst>
            </p:cNvPr>
            <p:cNvSpPr/>
            <p:nvPr/>
          </p:nvSpPr>
          <p:spPr>
            <a:xfrm>
              <a:off x="8610386" y="3905988"/>
              <a:ext cx="374000" cy="345297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4013520-5336-D1F6-2BA9-F00E154266CD}"/>
              </a:ext>
            </a:extLst>
          </p:cNvPr>
          <p:cNvGrpSpPr/>
          <p:nvPr/>
        </p:nvGrpSpPr>
        <p:grpSpPr>
          <a:xfrm>
            <a:off x="4272505" y="1863515"/>
            <a:ext cx="1371600" cy="1352870"/>
            <a:chOff x="8100963" y="1863515"/>
            <a:chExt cx="1371600" cy="1352870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C6B6B1DC-26BD-2C5E-F5B5-3562981B6722}"/>
                </a:ext>
              </a:extLst>
            </p:cNvPr>
            <p:cNvGrpSpPr/>
            <p:nvPr/>
          </p:nvGrpSpPr>
          <p:grpSpPr>
            <a:xfrm>
              <a:off x="8100963" y="1863515"/>
              <a:ext cx="1371600" cy="1352870"/>
              <a:chOff x="8926463" y="1863515"/>
              <a:chExt cx="1371600" cy="135287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53FA6189-3A0F-E4BC-72A8-7816085C754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4812AA-B73F-8081-0AB7-1E9D98593A14}"/>
                  </a:ext>
                </a:extLst>
              </p:cNvPr>
              <p:cNvSpPr txBox="1"/>
              <p:nvPr/>
            </p:nvSpPr>
            <p:spPr>
              <a:xfrm>
                <a:off x="9005526" y="2794728"/>
                <a:ext cx="12646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асуется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9" name="Рисунок 118" descr="Контур пораженного звездами лица со сплошной заливкой">
              <a:extLst>
                <a:ext uri="{FF2B5EF4-FFF2-40B4-BE49-F238E27FC236}">
                  <a16:creationId xmlns:a16="http://schemas.microsoft.com/office/drawing/2014/main" id="{F3ABF07C-DDCA-E8EF-E331-EE4CBA0CA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325257" y="1998595"/>
              <a:ext cx="914400" cy="914400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17D947C-3101-B05A-3D05-40FB1479498A}"/>
              </a:ext>
            </a:extLst>
          </p:cNvPr>
          <p:cNvGrpSpPr/>
          <p:nvPr/>
        </p:nvGrpSpPr>
        <p:grpSpPr>
          <a:xfrm>
            <a:off x="5839891" y="232320"/>
            <a:ext cx="1419428" cy="1371165"/>
            <a:chOff x="9668349" y="232320"/>
            <a:chExt cx="1419428" cy="1371165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44EF0321-F1C2-33E8-238A-5ACD237D3058}"/>
                </a:ext>
              </a:extLst>
            </p:cNvPr>
            <p:cNvGrpSpPr/>
            <p:nvPr/>
          </p:nvGrpSpPr>
          <p:grpSpPr>
            <a:xfrm>
              <a:off x="9668349" y="250615"/>
              <a:ext cx="1419428" cy="1352870"/>
              <a:chOff x="8917648" y="250615"/>
              <a:chExt cx="1419428" cy="1352870"/>
            </a:xfrm>
          </p:grpSpPr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15196F0B-B067-A8E4-CB8B-CE363BD62439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6F4ADC-41B6-91C3-9A4D-4CAFF6D3215F}"/>
                  </a:ext>
                </a:extLst>
              </p:cNvPr>
              <p:cNvSpPr txBox="1"/>
              <p:nvPr/>
            </p:nvSpPr>
            <p:spPr>
              <a:xfrm>
                <a:off x="8917648" y="1194295"/>
                <a:ext cx="14194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на ого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оде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5" name="Рисунок 14" descr="Изображение выглядит как овощи, сочный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2261EE12-F492-9D8B-A9AD-C09AE61D1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4185" y="232320"/>
              <a:ext cx="1301310" cy="1301310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C5064233-872A-3EE8-86A9-28CE340E505F}"/>
              </a:ext>
            </a:extLst>
          </p:cNvPr>
          <p:cNvGrpSpPr/>
          <p:nvPr/>
        </p:nvGrpSpPr>
        <p:grpSpPr>
          <a:xfrm>
            <a:off x="4272505" y="5089315"/>
            <a:ext cx="1371600" cy="1352870"/>
            <a:chOff x="4272505" y="5089315"/>
            <a:chExt cx="1371600" cy="1352870"/>
          </a:xfrm>
        </p:grpSpPr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891F9F91-B771-C700-2DF5-F63770144E56}"/>
                </a:ext>
              </a:extLst>
            </p:cNvPr>
            <p:cNvGrpSpPr/>
            <p:nvPr/>
          </p:nvGrpSpPr>
          <p:grpSpPr>
            <a:xfrm>
              <a:off x="4272505" y="5089315"/>
              <a:ext cx="1371600" cy="1352870"/>
              <a:chOff x="8100963" y="5089315"/>
              <a:chExt cx="1371600" cy="1352870"/>
            </a:xfrm>
          </p:grpSpPr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32E17863-62E0-D50C-BFD4-C94793B15B72}"/>
                  </a:ext>
                </a:extLst>
              </p:cNvPr>
              <p:cNvGrpSpPr/>
              <p:nvPr/>
            </p:nvGrpSpPr>
            <p:grpSpPr>
              <a:xfrm>
                <a:off x="8100963" y="5089315"/>
                <a:ext cx="1371600" cy="1352870"/>
                <a:chOff x="8926463" y="3476415"/>
                <a:chExt cx="1371600" cy="1352870"/>
              </a:xfrm>
            </p:grpSpPr>
            <p:sp>
              <p:nvSpPr>
                <p:cNvPr id="8" name="Прямоугольник: скругленные углы 7">
                  <a:extLst>
                    <a:ext uri="{FF2B5EF4-FFF2-40B4-BE49-F238E27FC236}">
                      <a16:creationId xmlns:a16="http://schemas.microsoft.com/office/drawing/2014/main" id="{61B8E198-23FE-31EC-5A40-B01F9A160275}"/>
                    </a:ext>
                  </a:extLst>
                </p:cNvPr>
                <p:cNvSpPr/>
                <p:nvPr/>
              </p:nvSpPr>
              <p:spPr>
                <a:xfrm>
                  <a:off x="8926463" y="3476415"/>
                  <a:ext cx="1371600" cy="1352870"/>
                </a:xfrm>
                <a:prstGeom prst="roundRect">
                  <a:avLst/>
                </a:prstGeom>
                <a:solidFill>
                  <a:schemeClr val="lt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001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/>
                    <a:t>Я</a:t>
                  </a:r>
                  <a:endParaRPr lang="ru-UA" dirty="0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FCA817F-0A6D-4488-1E26-CDD690E83A1A}"/>
                    </a:ext>
                  </a:extLst>
                </p:cNvPr>
                <p:cNvSpPr txBox="1"/>
                <p:nvPr/>
              </p:nvSpPr>
              <p:spPr>
                <a:xfrm>
                  <a:off x="9087751" y="4397224"/>
                  <a:ext cx="71686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000" b="1" dirty="0"/>
                    <a:t>      я </a:t>
                  </a:r>
                  <a:endParaRPr lang="ru-UA" sz="2000" b="1" dirty="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F77C33F-51E5-6E11-60CF-9AC632BAAF9C}"/>
                    </a:ext>
                  </a:extLst>
                </p:cNvPr>
                <p:cNvSpPr txBox="1"/>
                <p:nvPr/>
              </p:nvSpPr>
              <p:spPr>
                <a:xfrm>
                  <a:off x="8941878" y="3505826"/>
                  <a:ext cx="184731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ru-UA" sz="6000" b="1" dirty="0"/>
                </a:p>
              </p:txBody>
            </p:sp>
          </p:grpSp>
          <p:pic>
            <p:nvPicPr>
              <p:cNvPr id="102" name="Рисунок 101">
                <a:extLst>
                  <a:ext uri="{FF2B5EF4-FFF2-40B4-BE49-F238E27FC236}">
                    <a16:creationId xmlns:a16="http://schemas.microsoft.com/office/drawing/2014/main" id="{7BCD6829-B7F5-C3D9-C20B-A9E05E571D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4458" y="5309916"/>
                <a:ext cx="695593" cy="695593"/>
              </a:xfrm>
              <a:prstGeom prst="rect">
                <a:avLst/>
              </a:prstGeom>
            </p:spPr>
          </p:pic>
        </p:grpSp>
        <p:sp>
          <p:nvSpPr>
            <p:cNvPr id="64" name="Знак ''плюс'' 63">
              <a:extLst>
                <a:ext uri="{FF2B5EF4-FFF2-40B4-BE49-F238E27FC236}">
                  <a16:creationId xmlns:a16="http://schemas.microsoft.com/office/drawing/2014/main" id="{AC3502CD-32B1-4F9E-C123-9D213B45C3CA}"/>
                </a:ext>
              </a:extLst>
            </p:cNvPr>
            <p:cNvSpPr/>
            <p:nvPr/>
          </p:nvSpPr>
          <p:spPr>
            <a:xfrm>
              <a:off x="5212203" y="5140481"/>
              <a:ext cx="376653" cy="376653"/>
            </a:xfrm>
            <a:prstGeom prst="mathPlu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0A295EA8-9372-E1D9-BDE1-68A0C6BEBD3F}"/>
              </a:ext>
            </a:extLst>
          </p:cNvPr>
          <p:cNvGrpSpPr/>
          <p:nvPr/>
        </p:nvGrpSpPr>
        <p:grpSpPr>
          <a:xfrm>
            <a:off x="2732231" y="1863515"/>
            <a:ext cx="1371600" cy="1352870"/>
            <a:chOff x="2732231" y="1863515"/>
            <a:chExt cx="1371600" cy="1352870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505FE577-6C7F-84BC-4C00-1B4E74324F1F}"/>
                </a:ext>
              </a:extLst>
            </p:cNvPr>
            <p:cNvGrpSpPr/>
            <p:nvPr/>
          </p:nvGrpSpPr>
          <p:grpSpPr>
            <a:xfrm>
              <a:off x="2732231" y="1863515"/>
              <a:ext cx="1371600" cy="1352870"/>
              <a:chOff x="7386189" y="1863515"/>
              <a:chExt cx="1371600" cy="1352870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43679D1-AED6-5220-667B-C98C6A780AF5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7AFC63-BBEE-8C03-3682-F6EA17436B50}"/>
                  </a:ext>
                </a:extLst>
              </p:cNvPr>
              <p:cNvSpPr txBox="1"/>
              <p:nvPr/>
            </p:nvSpPr>
            <p:spPr>
              <a:xfrm>
                <a:off x="7545755" y="2794728"/>
                <a:ext cx="10524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гео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гин</a:t>
                </a:r>
                <a:endParaRPr lang="ru-UA" sz="2000" b="1" dirty="0"/>
              </a:p>
            </p:txBody>
          </p:sp>
        </p:grpSp>
        <p:pic>
          <p:nvPicPr>
            <p:cNvPr id="81" name="Рисунок 80" descr="Изображение выглядит как цветок, растение, лепесток, георг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46C9C975-80BA-358F-FAB2-545369B73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418" y="1911538"/>
              <a:ext cx="1088514" cy="1088514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15" y="563728"/>
            <a:ext cx="5342785" cy="5438192"/>
          </a:xfrm>
          <a:prstGeom prst="rect">
            <a:avLst/>
          </a:prstGeom>
        </p:spPr>
      </p:pic>
      <p:pic>
        <p:nvPicPr>
          <p:cNvPr id="242" name="Picture 24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16609" y="3242423"/>
            <a:ext cx="34385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24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38</cp:revision>
  <dcterms:created xsi:type="dcterms:W3CDTF">2024-07-21T13:02:50Z</dcterms:created>
  <dcterms:modified xsi:type="dcterms:W3CDTF">2024-11-18T10:32:17Z</dcterms:modified>
</cp:coreProperties>
</file>