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  <p:pic>
        <p:nvPicPr>
          <p:cNvPr id="4107" name="Picture 410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" y="2242952"/>
            <a:ext cx="13620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2DF6A8-BA6E-4173-B102-DBD63CCA9544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