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4F6"/>
    <a:srgbClr val="00F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F5094-AE5B-B779-07F4-C8D448A68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FFAD99-074E-4A4F-A02C-D71248AD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BC5F3-3328-30DE-03CF-AA3340A1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98B2F-991F-95AC-6395-070E0F96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479B3-CBD4-A926-B0FC-6BC751ED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3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BAEF7-9472-7F25-3F7F-57F475E8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C6CB9D-3505-C2C3-602E-E47BC9731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60BA5-0FE2-A706-C827-D2063F13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9684E-23B9-ED04-CD0B-B927525A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10EAC-2EC6-B235-1663-5F280A1B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4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A7796D-29AE-B88C-BA64-AD90DBA64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42B8AD-336D-8ED5-61E2-00968FF4D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6C1FA-E294-49F3-53B5-69D8D15C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900F3-8B79-C5C8-F298-FCF603D6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2D2E5-AA98-837A-C60D-B5465C0F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3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4B073-8A23-09BA-8486-DDD2848C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C6E85-1B2E-8DA6-93EF-0C74CA43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1AD9E-F98E-4C6C-F9F6-288CBE98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1F3FBA-14D5-907C-8B38-3D200942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00095-0AC8-84F9-09C1-9BE0CF28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0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E26E3-4025-62A3-4586-C31B1C2A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A265CF-3C48-0EE3-9370-FAB94068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2BB-817F-5F22-C0EC-540B293E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B87FF-F0B5-D936-60D7-3FF1AA68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172C9-2EF7-6973-BBC7-0B743B54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3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8278-A8DF-CFD2-1C42-B182387D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48DAD-264B-3062-F2AE-A2E9C80A9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D45B8E-9681-6DFE-45A3-478328351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115991-8CCD-80CC-BF77-10EF7BF2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28C742-11D9-1977-A948-443FC0C0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F87AAD-95CF-986D-1C00-BF110E90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B091-0A2B-8266-89E3-3D5425D6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2D639-D735-6931-FCD2-9B48834BD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1CF474-DB23-537A-5DA3-4F1A5E65A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DA3C9E-2A2D-8F2C-ED60-9B302D6E3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B5BAB0-8DED-753D-5580-F96034B1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ED6FC2-9B9C-839E-3A70-540F4EE0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84999A-117E-4EC4-E7C7-88581260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8EBF30-0C05-1C61-12E8-571097E2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CD385-F2CD-1026-A2D9-0EFE5736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771DB8-BDBB-7610-3A71-6EC6EEB4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FADAE6-2831-270B-1279-6D445FAD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6BB18D-2B7E-F23C-88E7-8F933C6C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4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853703-69AE-AB18-A34B-F208527D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4D76F7-44CE-8B26-7A25-FB69AD3C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22727-A92D-A273-CB5F-10A9D326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9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642BA-8DDA-9E65-DC78-D890B004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173AF-7C8E-EE91-0F47-79E7E773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6D9FD3-55FC-4992-394A-B95EB438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D2BEBB-BA57-65D9-D3AA-62AB0715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7F1F22-D1A1-7643-443F-D6037F0D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635-432A-5908-2304-7188B204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2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02A90-249D-9C40-5A84-4AB2D12D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9CFABD-9570-2925-492C-AD3DCA8D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2150E-601A-0E4E-1398-454F3657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55FC5-A5FD-082B-A91A-D41A7C84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E9E881-EC8D-5B2B-84F9-C4EDF2F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A426D4-66CF-2655-EBB0-831795A6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478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518BA-198D-0193-A9D8-998476D3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8D385-F4EB-A98E-EEDC-928125EB0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90AE3-ADDB-BB44-392F-FB1125F9D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82E99-CE51-0D21-CEBC-AC54C74C2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5223D-2E78-587A-B4E5-F8F6A9675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CBA944-8AB1-1089-07D2-C752C08B5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738" cy="6858000"/>
          </a:xfrm>
          <a:prstGeom prst="rect">
            <a:avLst/>
          </a:prstGeom>
        </p:spPr>
      </p:pic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E52BB7FE-36C2-4091-B12B-5477B72C161B}"/>
              </a:ext>
            </a:extLst>
          </p:cNvPr>
          <p:cNvSpPr/>
          <p:nvPr/>
        </p:nvSpPr>
        <p:spPr>
          <a:xfrm>
            <a:off x="1789063" y="459486"/>
            <a:ext cx="2482884" cy="16099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стану приручать сову</a:t>
            </a:r>
            <a:r>
              <a:rPr lang="ru-RU" sz="24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DBD6AA-50E2-416F-85CE-D4D164F8C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246" y="1193665"/>
            <a:ext cx="876529" cy="875751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DF51867A-2C7B-43C4-AA45-FCE8B685878C}"/>
              </a:ext>
            </a:extLst>
          </p:cNvPr>
          <p:cNvSpPr/>
          <p:nvPr/>
        </p:nvSpPr>
        <p:spPr>
          <a:xfrm>
            <a:off x="4725791" y="2407732"/>
            <a:ext cx="2482884" cy="16190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маме купим мы халат.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08DE4E-4126-4DEF-B631-CF477037F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580958">
            <a:off x="5207223" y="2869587"/>
            <a:ext cx="1442326" cy="1442326"/>
          </a:xfrm>
          <a:prstGeom prst="rect">
            <a:avLst/>
          </a:prstGeom>
        </p:spPr>
      </p:pic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F9804B10-28CE-4766-859E-74928F507C5F}"/>
              </a:ext>
            </a:extLst>
          </p:cNvPr>
          <p:cNvSpPr/>
          <p:nvPr/>
        </p:nvSpPr>
        <p:spPr>
          <a:xfrm>
            <a:off x="4745422" y="493121"/>
            <a:ext cx="2419160" cy="1612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забиваем мы голы.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AF9B7A-2CA2-44C0-8A80-23BF5591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573" y="1181445"/>
            <a:ext cx="1025147" cy="1025147"/>
          </a:xfrm>
          <a:prstGeom prst="rect">
            <a:avLst/>
          </a:prstGeom>
        </p:spPr>
      </p:pic>
      <p:sp>
        <p:nvSpPr>
          <p:cNvPr id="21" name="Прямоугольник: скругленные углы 5">
            <a:extLst>
              <a:ext uri="{FF2B5EF4-FFF2-40B4-BE49-F238E27FC236}">
                <a16:creationId xmlns:a16="http://schemas.microsoft.com/office/drawing/2014/main" id="{A27F0D40-5184-6A56-5FAE-41ACA86889E3}"/>
              </a:ext>
            </a:extLst>
          </p:cNvPr>
          <p:cNvSpPr/>
          <p:nvPr/>
        </p:nvSpPr>
        <p:spPr>
          <a:xfrm>
            <a:off x="1780527" y="2427774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больше не болит живот!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4E7E2B-6938-0CD7-BAC0-3BEAF105D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629" y="3018524"/>
            <a:ext cx="1125761" cy="112576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6062F1F-F86E-A87B-CFBE-38569944AD0E}"/>
              </a:ext>
            </a:extLst>
          </p:cNvPr>
          <p:cNvGrpSpPr/>
          <p:nvPr/>
        </p:nvGrpSpPr>
        <p:grpSpPr>
          <a:xfrm>
            <a:off x="0" y="5878620"/>
            <a:ext cx="1277192" cy="1017639"/>
            <a:chOff x="69167" y="46441"/>
            <a:chExt cx="580721" cy="505365"/>
          </a:xfrm>
        </p:grpSpPr>
        <p:pic>
          <p:nvPicPr>
            <p:cNvPr id="7" name="Picture 40">
              <a:extLst>
                <a:ext uri="{FF2B5EF4-FFF2-40B4-BE49-F238E27FC236}">
                  <a16:creationId xmlns:a16="http://schemas.microsoft.com/office/drawing/2014/main" id="{E701418A-B2B5-EF1F-9E10-50D831394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67" y="46441"/>
              <a:ext cx="580721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782576-9B22-E725-848A-90EEDE62BE7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2C7B5BC4-C6CD-B9E5-9136-A4EE682D761E}"/>
              </a:ext>
            </a:extLst>
          </p:cNvPr>
          <p:cNvSpPr/>
          <p:nvPr/>
        </p:nvSpPr>
        <p:spPr>
          <a:xfrm>
            <a:off x="1773013" y="4434990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err="1">
                <a:cs typeface="Times New Roman" panose="02020603050405020304" pitchFamily="18" charset="0"/>
              </a:rPr>
              <a:t>в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Лане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нарву цветов.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01A5EAB-73ED-4F9D-BC1D-BD049C9975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46" y="5241106"/>
            <a:ext cx="767070" cy="767070"/>
          </a:xfrm>
          <a:prstGeom prst="rect">
            <a:avLst/>
          </a:prstGeom>
        </p:spPr>
      </p:pic>
      <p:sp>
        <p:nvSpPr>
          <p:cNvPr id="2" name="Прямоугольник: скругленные углы 5">
            <a:extLst>
              <a:ext uri="{FF2B5EF4-FFF2-40B4-BE49-F238E27FC236}">
                <a16:creationId xmlns:a16="http://schemas.microsoft.com/office/drawing/2014/main" id="{CC89D5EF-6EC0-F481-E0CC-05EFE53963E1}"/>
              </a:ext>
            </a:extLst>
          </p:cNvPr>
          <p:cNvSpPr/>
          <p:nvPr/>
        </p:nvSpPr>
        <p:spPr>
          <a:xfrm>
            <a:off x="4785247" y="4429017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люблю есть шоколад!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0941E7-7AEB-0F24-AB3B-1EB655A97B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051">
            <a:off x="5394350" y="5043662"/>
            <a:ext cx="1161959" cy="1161959"/>
          </a:xfrm>
          <a:prstGeom prst="rect">
            <a:avLst/>
          </a:prstGeom>
        </p:spPr>
      </p:pic>
      <p:sp>
        <p:nvSpPr>
          <p:cNvPr id="10" name="Прямоугольник: скругленные углы 18">
            <a:extLst>
              <a:ext uri="{FF2B5EF4-FFF2-40B4-BE49-F238E27FC236}">
                <a16:creationId xmlns:a16="http://schemas.microsoft.com/office/drawing/2014/main" id="{0D918A4B-988A-4F7F-9CBE-B90B1F1AF991}"/>
              </a:ext>
            </a:extLst>
          </p:cNvPr>
          <p:cNvSpPr/>
          <p:nvPr/>
        </p:nvSpPr>
        <p:spPr>
          <a:xfrm>
            <a:off x="1775891" y="451001"/>
            <a:ext cx="2482884" cy="1612043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/>
              <a:t>ВУ-ЛУ-ВУ</a:t>
            </a:r>
            <a:endParaRPr lang="ru-RU" sz="3400" b="1" dirty="0"/>
          </a:p>
        </p:txBody>
      </p:sp>
      <p:sp>
        <p:nvSpPr>
          <p:cNvPr id="14" name="Прямоугольник: скругленные углы 18">
            <a:extLst>
              <a:ext uri="{FF2B5EF4-FFF2-40B4-BE49-F238E27FC236}">
                <a16:creationId xmlns:a16="http://schemas.microsoft.com/office/drawing/2014/main" id="{0C39878D-E799-4817-BCD8-4A60614369E0}"/>
              </a:ext>
            </a:extLst>
          </p:cNvPr>
          <p:cNvSpPr/>
          <p:nvPr/>
        </p:nvSpPr>
        <p:spPr>
          <a:xfrm>
            <a:off x="4724091" y="2408936"/>
            <a:ext cx="2498553" cy="164375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ВАТ-ЛАТ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B0243F-4E78-499D-9D2C-29DE03F4E602}"/>
              </a:ext>
            </a:extLst>
          </p:cNvPr>
          <p:cNvSpPr/>
          <p:nvPr/>
        </p:nvSpPr>
        <p:spPr>
          <a:xfrm>
            <a:off x="4746907" y="466000"/>
            <a:ext cx="2419160" cy="1630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ЛЫ-ВЫ-ЛЫ</a:t>
            </a:r>
          </a:p>
        </p:txBody>
      </p:sp>
      <p:sp>
        <p:nvSpPr>
          <p:cNvPr id="23" name="Прямоугольник: скругленные углы 18">
            <a:extLst>
              <a:ext uri="{FF2B5EF4-FFF2-40B4-BE49-F238E27FC236}">
                <a16:creationId xmlns:a16="http://schemas.microsoft.com/office/drawing/2014/main" id="{7D6E8E4B-D8C8-9297-F17A-A01C27B332A3}"/>
              </a:ext>
            </a:extLst>
          </p:cNvPr>
          <p:cNvSpPr/>
          <p:nvPr/>
        </p:nvSpPr>
        <p:spPr>
          <a:xfrm>
            <a:off x="1796659" y="2440648"/>
            <a:ext cx="2419160" cy="1612042"/>
          </a:xfrm>
          <a:prstGeom prst="roundRect">
            <a:avLst/>
          </a:prstGeom>
          <a:solidFill>
            <a:srgbClr val="00F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ЛОТ-ВОТ</a:t>
            </a:r>
          </a:p>
        </p:txBody>
      </p:sp>
      <p:sp>
        <p:nvSpPr>
          <p:cNvPr id="4" name="Прямоугольник: скругленные углы 18">
            <a:extLst>
              <a:ext uri="{FF2B5EF4-FFF2-40B4-BE49-F238E27FC236}">
                <a16:creationId xmlns:a16="http://schemas.microsoft.com/office/drawing/2014/main" id="{161AF235-DD57-481D-4681-DD816C3679E1}"/>
              </a:ext>
            </a:extLst>
          </p:cNvPr>
          <p:cNvSpPr/>
          <p:nvPr/>
        </p:nvSpPr>
        <p:spPr>
          <a:xfrm>
            <a:off x="1762701" y="4428438"/>
            <a:ext cx="2419160" cy="16120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/>
              <a:t>ОВ-ОЛ-ОВ</a:t>
            </a:r>
            <a:endParaRPr lang="ru-RU" sz="3400" b="1" dirty="0"/>
          </a:p>
        </p:txBody>
      </p:sp>
      <p:sp>
        <p:nvSpPr>
          <p:cNvPr id="5" name="Прямоугольник: скругленные углы 18">
            <a:extLst>
              <a:ext uri="{FF2B5EF4-FFF2-40B4-BE49-F238E27FC236}">
                <a16:creationId xmlns:a16="http://schemas.microsoft.com/office/drawing/2014/main" id="{55D93B7A-36F9-8DB5-CE1D-9D3C8F4D340E}"/>
              </a:ext>
            </a:extLst>
          </p:cNvPr>
          <p:cNvSpPr/>
          <p:nvPr/>
        </p:nvSpPr>
        <p:spPr>
          <a:xfrm>
            <a:off x="4794976" y="4415822"/>
            <a:ext cx="2419160" cy="1612042"/>
          </a:xfrm>
          <a:prstGeom prst="roundRect">
            <a:avLst/>
          </a:prstGeom>
          <a:solidFill>
            <a:srgbClr val="F49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ВАД-ЛАД</a:t>
            </a:r>
          </a:p>
        </p:txBody>
      </p:sp>
      <p:sp>
        <p:nvSpPr>
          <p:cNvPr id="31" name="Скругленный прямоугольник 52">
            <a:extLst>
              <a:ext uri="{FF2B5EF4-FFF2-40B4-BE49-F238E27FC236}">
                <a16:creationId xmlns:a16="http://schemas.microsoft.com/office/drawing/2014/main" id="{48C85FA8-49B9-A550-B6D5-54AB98F8FAD8}"/>
              </a:ext>
            </a:extLst>
          </p:cNvPr>
          <p:cNvSpPr/>
          <p:nvPr/>
        </p:nvSpPr>
        <p:spPr>
          <a:xfrm>
            <a:off x="2641948" y="1178954"/>
            <a:ext cx="3731989" cy="3638383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9396" y="2171928"/>
            <a:ext cx="35147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9" grpId="0" animBg="1"/>
      <p:bldP spid="23" grpId="0" animBg="1"/>
      <p:bldP spid="4" grpId="0" animBg="1"/>
      <p:bldP spid="5" grpId="0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C2A3B1-8E99-4369-8D55-FC23AEED8765}"/>
</file>

<file path=customXml/itemProps2.xml><?xml version="1.0" encoding="utf-8"?>
<ds:datastoreItem xmlns:ds="http://schemas.openxmlformats.org/officeDocument/2006/customXml" ds:itemID="{C3EE9E45-8CC6-4121-BC4D-43C530F6C912}"/>
</file>

<file path=customXml/itemProps3.xml><?xml version="1.0" encoding="utf-8"?>
<ds:datastoreItem xmlns:ds="http://schemas.openxmlformats.org/officeDocument/2006/customXml" ds:itemID="{C2DAFE83-2971-42E2-8620-CC6F544017CC}"/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9</cp:revision>
  <dcterms:created xsi:type="dcterms:W3CDTF">2024-11-22T13:34:43Z</dcterms:created>
  <dcterms:modified xsi:type="dcterms:W3CDTF">2025-01-09T00:05:58Z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